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342" r:id="rId5"/>
    <p:sldId id="359" r:id="rId6"/>
    <p:sldId id="383" r:id="rId7"/>
    <p:sldId id="258" r:id="rId8"/>
    <p:sldId id="375" r:id="rId9"/>
    <p:sldId id="382" r:id="rId10"/>
    <p:sldId id="365" r:id="rId11"/>
    <p:sldId id="376" r:id="rId12"/>
    <p:sldId id="387" r:id="rId13"/>
    <p:sldId id="377" r:id="rId14"/>
    <p:sldId id="384" r:id="rId15"/>
    <p:sldId id="372" r:id="rId16"/>
    <p:sldId id="380" r:id="rId17"/>
    <p:sldId id="390" r:id="rId18"/>
    <p:sldId id="388" r:id="rId19"/>
    <p:sldId id="38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17F2"/>
    <a:srgbClr val="FC5AFC"/>
    <a:srgbClr val="010608"/>
    <a:srgbClr val="E3FBFE"/>
    <a:srgbClr val="000000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EAA765-7324-401E-928C-42D7832E8EC2}" v="538" dt="2025-04-10T22:42:06.395"/>
  </p1510:revLst>
</p1510:revInfo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8" autoAdjust="0"/>
  </p:normalViewPr>
  <p:slideViewPr>
    <p:cSldViewPr snapToGrid="0" snapToObjects="1" showGuides="1">
      <p:cViewPr>
        <p:scale>
          <a:sx n="106" d="100"/>
          <a:sy n="106" d="100"/>
        </p:scale>
        <p:origin x="792" y="31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larie Miller" userId="896128bcff78aa1f" providerId="LiveId" clId="{B5EAA765-7324-401E-928C-42D7832E8EC2}"/>
    <pc:docChg chg="undo redo custSel delSld modSld">
      <pc:chgData name="Valarie Miller" userId="896128bcff78aa1f" providerId="LiveId" clId="{B5EAA765-7324-401E-928C-42D7832E8EC2}" dt="2025-04-10T22:45:21.441" v="922" actId="1076"/>
      <pc:docMkLst>
        <pc:docMk/>
      </pc:docMkLst>
      <pc:sldChg chg="addSp delSp modSp mod">
        <pc:chgData name="Valarie Miller" userId="896128bcff78aa1f" providerId="LiveId" clId="{B5EAA765-7324-401E-928C-42D7832E8EC2}" dt="2025-04-10T20:44:38.322" v="123" actId="1440"/>
        <pc:sldMkLst>
          <pc:docMk/>
          <pc:sldMk cId="2395464980" sldId="372"/>
        </pc:sldMkLst>
        <pc:picChg chg="add del mod modCrop">
          <ac:chgData name="Valarie Miller" userId="896128bcff78aa1f" providerId="LiveId" clId="{B5EAA765-7324-401E-928C-42D7832E8EC2}" dt="2025-04-10T20:37:19.145" v="69" actId="478"/>
          <ac:picMkLst>
            <pc:docMk/>
            <pc:sldMk cId="2395464980" sldId="372"/>
            <ac:picMk id="2" creationId="{27413B87-5020-EDB2-6E03-0D780BFBA4AF}"/>
          </ac:picMkLst>
        </pc:picChg>
        <pc:picChg chg="add mod">
          <ac:chgData name="Valarie Miller" userId="896128bcff78aa1f" providerId="LiveId" clId="{B5EAA765-7324-401E-928C-42D7832E8EC2}" dt="2025-04-10T20:44:38.322" v="123" actId="1440"/>
          <ac:picMkLst>
            <pc:docMk/>
            <pc:sldMk cId="2395464980" sldId="372"/>
            <ac:picMk id="3074" creationId="{2D93AD73-58CB-DA3A-C9D4-FB7F9BA025CF}"/>
          </ac:picMkLst>
        </pc:picChg>
      </pc:sldChg>
      <pc:sldChg chg="del">
        <pc:chgData name="Valarie Miller" userId="896128bcff78aa1f" providerId="LiveId" clId="{B5EAA765-7324-401E-928C-42D7832E8EC2}" dt="2025-04-10T20:59:26.523" v="488" actId="47"/>
        <pc:sldMkLst>
          <pc:docMk/>
          <pc:sldMk cId="1397193754" sldId="373"/>
        </pc:sldMkLst>
      </pc:sldChg>
      <pc:sldChg chg="del">
        <pc:chgData name="Valarie Miller" userId="896128bcff78aa1f" providerId="LiveId" clId="{B5EAA765-7324-401E-928C-42D7832E8EC2}" dt="2025-04-10T20:59:27.105" v="489" actId="47"/>
        <pc:sldMkLst>
          <pc:docMk/>
          <pc:sldMk cId="598144966" sldId="374"/>
        </pc:sldMkLst>
      </pc:sldChg>
      <pc:sldChg chg="addSp delSp modSp mod">
        <pc:chgData name="Valarie Miller" userId="896128bcff78aa1f" providerId="LiveId" clId="{B5EAA765-7324-401E-928C-42D7832E8EC2}" dt="2025-04-10T20:36:08.221" v="61" actId="478"/>
        <pc:sldMkLst>
          <pc:docMk/>
          <pc:sldMk cId="1962637282" sldId="375"/>
        </pc:sldMkLst>
        <pc:picChg chg="add del mod modCrop">
          <ac:chgData name="Valarie Miller" userId="896128bcff78aa1f" providerId="LiveId" clId="{B5EAA765-7324-401E-928C-42D7832E8EC2}" dt="2025-04-10T20:35:38.204" v="53" actId="478"/>
          <ac:picMkLst>
            <pc:docMk/>
            <pc:sldMk cId="1962637282" sldId="375"/>
            <ac:picMk id="4" creationId="{48785DC5-22E6-679F-5C7E-926D970E03F2}"/>
          </ac:picMkLst>
        </pc:picChg>
        <pc:picChg chg="add del mod modCrop">
          <ac:chgData name="Valarie Miller" userId="896128bcff78aa1f" providerId="LiveId" clId="{B5EAA765-7324-401E-928C-42D7832E8EC2}" dt="2025-04-10T20:36:08.221" v="61" actId="478"/>
          <ac:picMkLst>
            <pc:docMk/>
            <pc:sldMk cId="1962637282" sldId="375"/>
            <ac:picMk id="5" creationId="{8B05526F-5787-A034-DC83-2CC73E174D75}"/>
          </ac:picMkLst>
        </pc:picChg>
      </pc:sldChg>
      <pc:sldChg chg="modSp">
        <pc:chgData name="Valarie Miller" userId="896128bcff78aa1f" providerId="LiveId" clId="{B5EAA765-7324-401E-928C-42D7832E8EC2}" dt="2025-04-10T22:23:55.898" v="798" actId="20577"/>
        <pc:sldMkLst>
          <pc:docMk/>
          <pc:sldMk cId="1073601555" sldId="376"/>
        </pc:sldMkLst>
        <pc:graphicFrameChg chg="mod">
          <ac:chgData name="Valarie Miller" userId="896128bcff78aa1f" providerId="LiveId" clId="{B5EAA765-7324-401E-928C-42D7832E8EC2}" dt="2025-04-10T22:23:55.898" v="798" actId="20577"/>
          <ac:graphicFrameMkLst>
            <pc:docMk/>
            <pc:sldMk cId="1073601555" sldId="376"/>
            <ac:graphicFrameMk id="7" creationId="{C36CFC6C-5A80-E2BC-F7C9-5E31B2E97366}"/>
          </ac:graphicFrameMkLst>
        </pc:graphicFrameChg>
      </pc:sldChg>
      <pc:sldChg chg="addSp delSp modSp mod">
        <pc:chgData name="Valarie Miller" userId="896128bcff78aa1f" providerId="LiveId" clId="{B5EAA765-7324-401E-928C-42D7832E8EC2}" dt="2025-04-10T22:13:27.884" v="644" actId="20577"/>
        <pc:sldMkLst>
          <pc:docMk/>
          <pc:sldMk cId="2728059627" sldId="377"/>
        </pc:sldMkLst>
        <pc:spChg chg="mod">
          <ac:chgData name="Valarie Miller" userId="896128bcff78aa1f" providerId="LiveId" clId="{B5EAA765-7324-401E-928C-42D7832E8EC2}" dt="2025-04-10T22:13:27.884" v="644" actId="20577"/>
          <ac:spMkLst>
            <pc:docMk/>
            <pc:sldMk cId="2728059627" sldId="377"/>
            <ac:spMk id="3" creationId="{1CF175D3-F3DC-695F-474B-346EDCA5D60F}"/>
          </ac:spMkLst>
        </pc:spChg>
        <pc:spChg chg="del mod">
          <ac:chgData name="Valarie Miller" userId="896128bcff78aa1f" providerId="LiveId" clId="{B5EAA765-7324-401E-928C-42D7832E8EC2}" dt="2025-04-10T20:56:30.953" v="374" actId="478"/>
          <ac:spMkLst>
            <pc:docMk/>
            <pc:sldMk cId="2728059627" sldId="377"/>
            <ac:spMk id="4" creationId="{3770D91C-D5C0-248C-26D3-DE7C7C72E632}"/>
          </ac:spMkLst>
        </pc:spChg>
        <pc:picChg chg="add del mod">
          <ac:chgData name="Valarie Miller" userId="896128bcff78aa1f" providerId="LiveId" clId="{B5EAA765-7324-401E-928C-42D7832E8EC2}" dt="2025-04-10T20:40:31.894" v="89" actId="478"/>
          <ac:picMkLst>
            <pc:docMk/>
            <pc:sldMk cId="2728059627" sldId="377"/>
            <ac:picMk id="6" creationId="{006D6A3B-90C8-4A9B-2994-174E85CE5643}"/>
          </ac:picMkLst>
        </pc:picChg>
        <pc:picChg chg="add mod">
          <ac:chgData name="Valarie Miller" userId="896128bcff78aa1f" providerId="LiveId" clId="{B5EAA765-7324-401E-928C-42D7832E8EC2}" dt="2025-04-10T20:45:32.883" v="131" actId="1076"/>
          <ac:picMkLst>
            <pc:docMk/>
            <pc:sldMk cId="2728059627" sldId="377"/>
            <ac:picMk id="7" creationId="{397F2C99-02C5-E83E-B967-BBBA5E08C615}"/>
          </ac:picMkLst>
        </pc:picChg>
      </pc:sldChg>
      <pc:sldChg chg="del">
        <pc:chgData name="Valarie Miller" userId="896128bcff78aa1f" providerId="LiveId" clId="{B5EAA765-7324-401E-928C-42D7832E8EC2}" dt="2025-04-10T20:59:27.722" v="490" actId="47"/>
        <pc:sldMkLst>
          <pc:docMk/>
          <pc:sldMk cId="910315636" sldId="378"/>
        </pc:sldMkLst>
      </pc:sldChg>
      <pc:sldChg chg="del">
        <pc:chgData name="Valarie Miller" userId="896128bcff78aa1f" providerId="LiveId" clId="{B5EAA765-7324-401E-928C-42D7832E8EC2}" dt="2025-04-10T20:59:28.243" v="491" actId="47"/>
        <pc:sldMkLst>
          <pc:docMk/>
          <pc:sldMk cId="2170071140" sldId="379"/>
        </pc:sldMkLst>
      </pc:sldChg>
      <pc:sldChg chg="addSp modSp mod">
        <pc:chgData name="Valarie Miller" userId="896128bcff78aa1f" providerId="LiveId" clId="{B5EAA765-7324-401E-928C-42D7832E8EC2}" dt="2025-04-10T22:42:25.495" v="899" actId="20577"/>
        <pc:sldMkLst>
          <pc:docMk/>
          <pc:sldMk cId="79695288" sldId="380"/>
        </pc:sldMkLst>
        <pc:spChg chg="mod">
          <ac:chgData name="Valarie Miller" userId="896128bcff78aa1f" providerId="LiveId" clId="{B5EAA765-7324-401E-928C-42D7832E8EC2}" dt="2025-04-10T22:42:25.495" v="899" actId="20577"/>
          <ac:spMkLst>
            <pc:docMk/>
            <pc:sldMk cId="79695288" sldId="380"/>
            <ac:spMk id="3" creationId="{7D7CECA3-144C-CD4B-9246-81B4F2E65466}"/>
          </ac:spMkLst>
        </pc:spChg>
        <pc:picChg chg="add mod">
          <ac:chgData name="Valarie Miller" userId="896128bcff78aa1f" providerId="LiveId" clId="{B5EAA765-7324-401E-928C-42D7832E8EC2}" dt="2025-04-10T22:41:50.174" v="894" actId="1076"/>
          <ac:picMkLst>
            <pc:docMk/>
            <pc:sldMk cId="79695288" sldId="380"/>
            <ac:picMk id="5" creationId="{1279DC4D-FD50-9692-D9DE-F3573771AF69}"/>
          </ac:picMkLst>
        </pc:picChg>
      </pc:sldChg>
      <pc:sldChg chg="del">
        <pc:chgData name="Valarie Miller" userId="896128bcff78aa1f" providerId="LiveId" clId="{B5EAA765-7324-401E-928C-42D7832E8EC2}" dt="2025-04-10T20:59:28.750" v="492" actId="47"/>
        <pc:sldMkLst>
          <pc:docMk/>
          <pc:sldMk cId="3304068007" sldId="381"/>
        </pc:sldMkLst>
      </pc:sldChg>
      <pc:sldChg chg="modSp mod">
        <pc:chgData name="Valarie Miller" userId="896128bcff78aa1f" providerId="LiveId" clId="{B5EAA765-7324-401E-928C-42D7832E8EC2}" dt="2025-04-10T21:00:44.816" v="507" actId="14100"/>
        <pc:sldMkLst>
          <pc:docMk/>
          <pc:sldMk cId="4197727061" sldId="382"/>
        </pc:sldMkLst>
        <pc:spChg chg="mod">
          <ac:chgData name="Valarie Miller" userId="896128bcff78aa1f" providerId="LiveId" clId="{B5EAA765-7324-401E-928C-42D7832E8EC2}" dt="2025-04-10T21:00:44.816" v="507" actId="14100"/>
          <ac:spMkLst>
            <pc:docMk/>
            <pc:sldMk cId="4197727061" sldId="382"/>
            <ac:spMk id="4" creationId="{E4E09AC0-660E-4A0D-A8BD-91A6E05D18BA}"/>
          </ac:spMkLst>
        </pc:spChg>
      </pc:sldChg>
      <pc:sldChg chg="addSp delSp modSp mod">
        <pc:chgData name="Valarie Miller" userId="896128bcff78aa1f" providerId="LiveId" clId="{B5EAA765-7324-401E-928C-42D7832E8EC2}" dt="2025-04-10T22:13:48.966" v="645" actId="20577"/>
        <pc:sldMkLst>
          <pc:docMk/>
          <pc:sldMk cId="1821022833" sldId="384"/>
        </pc:sldMkLst>
        <pc:spChg chg="mod">
          <ac:chgData name="Valarie Miller" userId="896128bcff78aa1f" providerId="LiveId" clId="{B5EAA765-7324-401E-928C-42D7832E8EC2}" dt="2025-04-10T22:13:48.966" v="645" actId="20577"/>
          <ac:spMkLst>
            <pc:docMk/>
            <pc:sldMk cId="1821022833" sldId="384"/>
            <ac:spMk id="3" creationId="{01E576E9-F964-37C9-B4A5-10F9F39E3A02}"/>
          </ac:spMkLst>
        </pc:spChg>
        <pc:picChg chg="add del mod modCrop">
          <ac:chgData name="Valarie Miller" userId="896128bcff78aa1f" providerId="LiveId" clId="{B5EAA765-7324-401E-928C-42D7832E8EC2}" dt="2025-04-10T20:42:05.320" v="105" actId="478"/>
          <ac:picMkLst>
            <pc:docMk/>
            <pc:sldMk cId="1821022833" sldId="384"/>
            <ac:picMk id="4" creationId="{929651D8-55C7-CEEF-952F-2D892474C529}"/>
          </ac:picMkLst>
        </pc:picChg>
        <pc:picChg chg="add mod">
          <ac:chgData name="Valarie Miller" userId="896128bcff78aa1f" providerId="LiveId" clId="{B5EAA765-7324-401E-928C-42D7832E8EC2}" dt="2025-04-10T20:42:39.909" v="112" actId="1076"/>
          <ac:picMkLst>
            <pc:docMk/>
            <pc:sldMk cId="1821022833" sldId="384"/>
            <ac:picMk id="2050" creationId="{E0A262B4-CD26-A880-DF20-F8CC45128D7A}"/>
          </ac:picMkLst>
        </pc:picChg>
      </pc:sldChg>
      <pc:sldChg chg="addSp modSp mod">
        <pc:chgData name="Valarie Miller" userId="896128bcff78aa1f" providerId="LiveId" clId="{B5EAA765-7324-401E-928C-42D7832E8EC2}" dt="2025-04-10T22:45:21.441" v="922" actId="1076"/>
        <pc:sldMkLst>
          <pc:docMk/>
          <pc:sldMk cId="2159997437" sldId="387"/>
        </pc:sldMkLst>
        <pc:spChg chg="mod">
          <ac:chgData name="Valarie Miller" userId="896128bcff78aa1f" providerId="LiveId" clId="{B5EAA765-7324-401E-928C-42D7832E8EC2}" dt="2025-04-10T22:32:02.609" v="803" actId="255"/>
          <ac:spMkLst>
            <pc:docMk/>
            <pc:sldMk cId="2159997437" sldId="387"/>
            <ac:spMk id="7" creationId="{96CA54EA-56D7-DF6A-91F9-BCFFBE7A2B50}"/>
          </ac:spMkLst>
        </pc:spChg>
        <pc:spChg chg="mod ord">
          <ac:chgData name="Valarie Miller" userId="896128bcff78aa1f" providerId="LiveId" clId="{B5EAA765-7324-401E-928C-42D7832E8EC2}" dt="2025-04-10T22:32:33.051" v="809" actId="1076"/>
          <ac:spMkLst>
            <pc:docMk/>
            <pc:sldMk cId="2159997437" sldId="387"/>
            <ac:spMk id="8" creationId="{CC4C0122-C13C-377C-8013-8BEE2AE18834}"/>
          </ac:spMkLst>
        </pc:spChg>
        <pc:spChg chg="mod ord">
          <ac:chgData name="Valarie Miller" userId="896128bcff78aa1f" providerId="LiveId" clId="{B5EAA765-7324-401E-928C-42D7832E8EC2}" dt="2025-04-10T22:44:46.893" v="917" actId="1076"/>
          <ac:spMkLst>
            <pc:docMk/>
            <pc:sldMk cId="2159997437" sldId="387"/>
            <ac:spMk id="9" creationId="{DC1A138A-6B21-22B7-A228-A5223564F218}"/>
          </ac:spMkLst>
        </pc:spChg>
        <pc:spChg chg="mod ord">
          <ac:chgData name="Valarie Miller" userId="896128bcff78aa1f" providerId="LiveId" clId="{B5EAA765-7324-401E-928C-42D7832E8EC2}" dt="2025-04-10T22:45:21.441" v="922" actId="1076"/>
          <ac:spMkLst>
            <pc:docMk/>
            <pc:sldMk cId="2159997437" sldId="387"/>
            <ac:spMk id="10" creationId="{C5A229FD-0534-7871-0AF7-B67D2F8CC286}"/>
          </ac:spMkLst>
        </pc:spChg>
        <pc:spChg chg="mod ord">
          <ac:chgData name="Valarie Miller" userId="896128bcff78aa1f" providerId="LiveId" clId="{B5EAA765-7324-401E-928C-42D7832E8EC2}" dt="2025-04-10T22:45:04.123" v="920" actId="1076"/>
          <ac:spMkLst>
            <pc:docMk/>
            <pc:sldMk cId="2159997437" sldId="387"/>
            <ac:spMk id="11" creationId="{F509BBC5-F238-1F75-D860-345A92D46156}"/>
          </ac:spMkLst>
        </pc:spChg>
        <pc:spChg chg="mod ord">
          <ac:chgData name="Valarie Miller" userId="896128bcff78aa1f" providerId="LiveId" clId="{B5EAA765-7324-401E-928C-42D7832E8EC2}" dt="2025-04-10T22:35:05.273" v="831" actId="166"/>
          <ac:spMkLst>
            <pc:docMk/>
            <pc:sldMk cId="2159997437" sldId="387"/>
            <ac:spMk id="15" creationId="{1862EAA6-7C2E-90DE-7CEA-58D3315C7984}"/>
          </ac:spMkLst>
        </pc:spChg>
        <pc:spChg chg="mod">
          <ac:chgData name="Valarie Miller" userId="896128bcff78aa1f" providerId="LiveId" clId="{B5EAA765-7324-401E-928C-42D7832E8EC2}" dt="2025-04-10T22:34:16.525" v="826" actId="14100"/>
          <ac:spMkLst>
            <pc:docMk/>
            <pc:sldMk cId="2159997437" sldId="387"/>
            <ac:spMk id="16" creationId="{B328188F-6A14-2E24-3759-21AFC3A87319}"/>
          </ac:spMkLst>
        </pc:spChg>
        <pc:spChg chg="add mod">
          <ac:chgData name="Valarie Miller" userId="896128bcff78aa1f" providerId="LiveId" clId="{B5EAA765-7324-401E-928C-42D7832E8EC2}" dt="2025-04-10T22:33:22.286" v="818" actId="255"/>
          <ac:spMkLst>
            <pc:docMk/>
            <pc:sldMk cId="2159997437" sldId="387"/>
            <ac:spMk id="59" creationId="{87356333-B322-C213-ADDF-24E5176A1EA6}"/>
          </ac:spMkLst>
        </pc:spChg>
        <pc:picChg chg="mod">
          <ac:chgData name="Valarie Miller" userId="896128bcff78aa1f" providerId="LiveId" clId="{B5EAA765-7324-401E-928C-42D7832E8EC2}" dt="2025-04-10T22:43:08.474" v="903" actId="1076"/>
          <ac:picMkLst>
            <pc:docMk/>
            <pc:sldMk cId="2159997437" sldId="387"/>
            <ac:picMk id="12" creationId="{E779F26B-A246-2984-BC65-92BDED58BE8C}"/>
          </ac:picMkLst>
        </pc:picChg>
        <pc:cxnChg chg="mod">
          <ac:chgData name="Valarie Miller" userId="896128bcff78aa1f" providerId="LiveId" clId="{B5EAA765-7324-401E-928C-42D7832E8EC2}" dt="2025-04-10T22:31:52.440" v="802" actId="14100"/>
          <ac:cxnSpMkLst>
            <pc:docMk/>
            <pc:sldMk cId="2159997437" sldId="387"/>
            <ac:cxnSpMk id="18" creationId="{0061720E-4827-D10C-5523-5B3053648CA4}"/>
          </ac:cxnSpMkLst>
        </pc:cxnChg>
        <pc:cxnChg chg="mod">
          <ac:chgData name="Valarie Miller" userId="896128bcff78aa1f" providerId="LiveId" clId="{B5EAA765-7324-401E-928C-42D7832E8EC2}" dt="2025-04-10T22:32:54.307" v="812" actId="1076"/>
          <ac:cxnSpMkLst>
            <pc:docMk/>
            <pc:sldMk cId="2159997437" sldId="387"/>
            <ac:cxnSpMk id="20" creationId="{9B29DED3-7DB6-91C0-EECE-9859BEAA82AD}"/>
          </ac:cxnSpMkLst>
        </pc:cxnChg>
        <pc:cxnChg chg="mod">
          <ac:chgData name="Valarie Miller" userId="896128bcff78aa1f" providerId="LiveId" clId="{B5EAA765-7324-401E-928C-42D7832E8EC2}" dt="2025-04-10T22:44:31.126" v="914" actId="1076"/>
          <ac:cxnSpMkLst>
            <pc:docMk/>
            <pc:sldMk cId="2159997437" sldId="387"/>
            <ac:cxnSpMk id="41" creationId="{0D16B4FD-459E-FB3B-9F24-3C65AEF50A70}"/>
          </ac:cxnSpMkLst>
        </pc:cxnChg>
        <pc:cxnChg chg="mod">
          <ac:chgData name="Valarie Miller" userId="896128bcff78aa1f" providerId="LiveId" clId="{B5EAA765-7324-401E-928C-42D7832E8EC2}" dt="2025-04-10T22:44:58.313" v="919" actId="14100"/>
          <ac:cxnSpMkLst>
            <pc:docMk/>
            <pc:sldMk cId="2159997437" sldId="387"/>
            <ac:cxnSpMk id="44" creationId="{DD2B3634-AF28-805E-7AC7-5CBD0462A98F}"/>
          </ac:cxnSpMkLst>
        </pc:cxnChg>
        <pc:cxnChg chg="mod">
          <ac:chgData name="Valarie Miller" userId="896128bcff78aa1f" providerId="LiveId" clId="{B5EAA765-7324-401E-928C-42D7832E8EC2}" dt="2025-04-10T22:35:13.607" v="833" actId="1076"/>
          <ac:cxnSpMkLst>
            <pc:docMk/>
            <pc:sldMk cId="2159997437" sldId="387"/>
            <ac:cxnSpMk id="46" creationId="{887A5DBF-2BEA-2152-2C93-B271E525BF81}"/>
          </ac:cxnSpMkLst>
        </pc:cxnChg>
        <pc:cxnChg chg="mod">
          <ac:chgData name="Valarie Miller" userId="896128bcff78aa1f" providerId="LiveId" clId="{B5EAA765-7324-401E-928C-42D7832E8EC2}" dt="2025-04-10T22:35:46.002" v="834" actId="1076"/>
          <ac:cxnSpMkLst>
            <pc:docMk/>
            <pc:sldMk cId="2159997437" sldId="387"/>
            <ac:cxnSpMk id="47" creationId="{F64F68D2-077B-FA1D-79B7-C266AA3D2236}"/>
          </ac:cxnSpMkLst>
        </pc:cxnChg>
        <pc:cxnChg chg="mod">
          <ac:chgData name="Valarie Miller" userId="896128bcff78aa1f" providerId="LiveId" clId="{B5EAA765-7324-401E-928C-42D7832E8EC2}" dt="2025-04-10T22:34:48.660" v="830" actId="1076"/>
          <ac:cxnSpMkLst>
            <pc:docMk/>
            <pc:sldMk cId="2159997437" sldId="387"/>
            <ac:cxnSpMk id="52" creationId="{54DE9775-A929-B312-3E1F-C64F25FA3F57}"/>
          </ac:cxnSpMkLst>
        </pc:cxnChg>
        <pc:cxnChg chg="add mod">
          <ac:chgData name="Valarie Miller" userId="896128bcff78aa1f" providerId="LiveId" clId="{B5EAA765-7324-401E-928C-42D7832E8EC2}" dt="2025-04-10T22:36:59.261" v="843" actId="1076"/>
          <ac:cxnSpMkLst>
            <pc:docMk/>
            <pc:sldMk cId="2159997437" sldId="387"/>
            <ac:cxnSpMk id="1025" creationId="{13746CB3-885F-D289-89F9-143BC08F7889}"/>
          </ac:cxnSpMkLst>
        </pc:cxnChg>
      </pc:sldChg>
      <pc:sldChg chg="addSp modSp mod">
        <pc:chgData name="Valarie Miller" userId="896128bcff78aa1f" providerId="LiveId" clId="{B5EAA765-7324-401E-928C-42D7832E8EC2}" dt="2025-04-10T22:42:02.592" v="896"/>
        <pc:sldMkLst>
          <pc:docMk/>
          <pc:sldMk cId="1492739289" sldId="388"/>
        </pc:sldMkLst>
        <pc:spChg chg="add mod">
          <ac:chgData name="Valarie Miller" userId="896128bcff78aa1f" providerId="LiveId" clId="{B5EAA765-7324-401E-928C-42D7832E8EC2}" dt="2025-04-10T22:40:54.835" v="889" actId="1076"/>
          <ac:spMkLst>
            <pc:docMk/>
            <pc:sldMk cId="1492739289" sldId="388"/>
            <ac:spMk id="14" creationId="{ABEE02F3-4E16-4CE4-40DD-442DDA242385}"/>
          </ac:spMkLst>
        </pc:spChg>
        <pc:picChg chg="add mod">
          <ac:chgData name="Valarie Miller" userId="896128bcff78aa1f" providerId="LiveId" clId="{B5EAA765-7324-401E-928C-42D7832E8EC2}" dt="2025-04-10T22:42:02.592" v="896"/>
          <ac:picMkLst>
            <pc:docMk/>
            <pc:sldMk cId="1492739289" sldId="388"/>
            <ac:picMk id="15" creationId="{2AF4C29A-B54A-A31A-26EA-9C798A4366B2}"/>
          </ac:picMkLst>
        </pc:picChg>
      </pc:sldChg>
      <pc:sldChg chg="addSp modSp mod">
        <pc:chgData name="Valarie Miller" userId="896128bcff78aa1f" providerId="LiveId" clId="{B5EAA765-7324-401E-928C-42D7832E8EC2}" dt="2025-04-10T22:42:06.395" v="897"/>
        <pc:sldMkLst>
          <pc:docMk/>
          <pc:sldMk cId="2537196131" sldId="389"/>
        </pc:sldMkLst>
        <pc:spChg chg="mod">
          <ac:chgData name="Valarie Miller" userId="896128bcff78aa1f" providerId="LiveId" clId="{B5EAA765-7324-401E-928C-42D7832E8EC2}" dt="2025-04-10T21:00:12.705" v="505" actId="20577"/>
          <ac:spMkLst>
            <pc:docMk/>
            <pc:sldMk cId="2537196131" sldId="389"/>
            <ac:spMk id="2" creationId="{BC1C0F50-DABC-30C1-C72C-1F5022974679}"/>
          </ac:spMkLst>
        </pc:spChg>
        <pc:spChg chg="add mod">
          <ac:chgData name="Valarie Miller" userId="896128bcff78aa1f" providerId="LiveId" clId="{B5EAA765-7324-401E-928C-42D7832E8EC2}" dt="2025-04-10T22:41:08.547" v="891" actId="1076"/>
          <ac:spMkLst>
            <pc:docMk/>
            <pc:sldMk cId="2537196131" sldId="389"/>
            <ac:spMk id="6" creationId="{523B163C-55D1-DF08-124A-3F371F59C276}"/>
          </ac:spMkLst>
        </pc:spChg>
        <pc:picChg chg="add mod">
          <ac:chgData name="Valarie Miller" userId="896128bcff78aa1f" providerId="LiveId" clId="{B5EAA765-7324-401E-928C-42D7832E8EC2}" dt="2025-04-10T22:42:06.395" v="897"/>
          <ac:picMkLst>
            <pc:docMk/>
            <pc:sldMk cId="2537196131" sldId="389"/>
            <ac:picMk id="7" creationId="{173AF9D9-A74E-8F1A-A0EC-0B617B422DC8}"/>
          </ac:picMkLst>
        </pc:picChg>
      </pc:sldChg>
      <pc:sldChg chg="addSp modSp mod">
        <pc:chgData name="Valarie Miller" userId="896128bcff78aa1f" providerId="LiveId" clId="{B5EAA765-7324-401E-928C-42D7832E8EC2}" dt="2025-04-10T22:41:57.393" v="895"/>
        <pc:sldMkLst>
          <pc:docMk/>
          <pc:sldMk cId="221424034" sldId="390"/>
        </pc:sldMkLst>
        <pc:spChg chg="mod">
          <ac:chgData name="Valarie Miller" userId="896128bcff78aa1f" providerId="LiveId" clId="{B5EAA765-7324-401E-928C-42D7832E8EC2}" dt="2025-04-10T20:59:59.453" v="500" actId="20577"/>
          <ac:spMkLst>
            <pc:docMk/>
            <pc:sldMk cId="221424034" sldId="390"/>
            <ac:spMk id="2" creationId="{FB72DE2D-7C81-04F2-52DC-C582CD4B28B3}"/>
          </ac:spMkLst>
        </pc:spChg>
        <pc:spChg chg="mod">
          <ac:chgData name="Valarie Miller" userId="896128bcff78aa1f" providerId="LiveId" clId="{B5EAA765-7324-401E-928C-42D7832E8EC2}" dt="2025-04-10T22:40:45.350" v="888" actId="1076"/>
          <ac:spMkLst>
            <pc:docMk/>
            <pc:sldMk cId="221424034" sldId="390"/>
            <ac:spMk id="3" creationId="{A569AE61-7037-8DE7-00E7-8788F9882E80}"/>
          </ac:spMkLst>
        </pc:spChg>
        <pc:picChg chg="add mod">
          <ac:chgData name="Valarie Miller" userId="896128bcff78aa1f" providerId="LiveId" clId="{B5EAA765-7324-401E-928C-42D7832E8EC2}" dt="2025-04-10T22:41:57.393" v="895"/>
          <ac:picMkLst>
            <pc:docMk/>
            <pc:sldMk cId="221424034" sldId="390"/>
            <ac:picMk id="5" creationId="{66B24378-8524-2EB1-C46B-8084A261FD95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E12997-97C5-41DC-84D5-D70C4C7C4833}" type="doc">
      <dgm:prSet loTypeId="urn:microsoft.com/office/officeart/2005/8/layout/hProcess9" loCatId="process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54327B4-40AC-4DBB-9939-E8253CF6BB50}">
      <dgm:prSet custT="1"/>
      <dgm:spPr>
        <a:solidFill>
          <a:schemeClr val="tx2">
            <a:lumMod val="50000"/>
          </a:schemeClr>
        </a:solidFill>
      </dgm:spPr>
      <dgm:t>
        <a:bodyPr/>
        <a:lstStyle/>
        <a:p>
          <a:pPr algn="l">
            <a:lnSpc>
              <a:spcPct val="100000"/>
            </a:lnSpc>
            <a:buNone/>
            <a:defRPr b="1"/>
          </a:pPr>
          <a:r>
            <a:rPr lang="en-US" sz="1600" b="0" baseline="0" dirty="0" err="1"/>
            <a:t>DistilBERT</a:t>
          </a:r>
          <a:br>
            <a:rPr lang="en-US" sz="1600" b="0" baseline="0" dirty="0"/>
          </a:br>
          <a:br>
            <a:rPr lang="en-US" sz="500" b="0" baseline="0" dirty="0"/>
          </a:br>
          <a:r>
            <a:rPr lang="en-US" sz="1400" b="0" baseline="0" dirty="0"/>
            <a:t>98% accuracy for returning ratings</a:t>
          </a:r>
          <a:br>
            <a:rPr lang="en-US" sz="1400" b="0" baseline="0" dirty="0"/>
          </a:br>
          <a:endParaRPr lang="en-US" sz="500" b="0" baseline="0" dirty="0"/>
        </a:p>
        <a:p>
          <a:pPr algn="l">
            <a:lnSpc>
              <a:spcPct val="100000"/>
            </a:lnSpc>
            <a:buNone/>
            <a:defRPr b="1"/>
          </a:pPr>
          <a:r>
            <a:rPr lang="en-US" sz="1400" b="0" baseline="0" dirty="0"/>
            <a:t>19% accuracy for returning reviews </a:t>
          </a:r>
          <a:br>
            <a:rPr lang="en-US" sz="1400" b="0" baseline="0" dirty="0"/>
          </a:br>
          <a:endParaRPr lang="en-US" sz="1400" b="0" baseline="0" dirty="0"/>
        </a:p>
      </dgm:t>
    </dgm:pt>
    <dgm:pt modelId="{62B97648-342A-428E-B571-4E499F3FD8BF}" type="parTrans" cxnId="{E92FC0DC-CCAE-4157-B411-C006439F1242}">
      <dgm:prSet/>
      <dgm:spPr/>
      <dgm:t>
        <a:bodyPr/>
        <a:lstStyle/>
        <a:p>
          <a:endParaRPr lang="en-US"/>
        </a:p>
      </dgm:t>
    </dgm:pt>
    <dgm:pt modelId="{7D15F666-6A7C-4904-A31E-C25A5737A3EB}" type="sibTrans" cxnId="{E92FC0DC-CCAE-4157-B411-C006439F1242}">
      <dgm:prSet/>
      <dgm:spPr/>
      <dgm:t>
        <a:bodyPr/>
        <a:lstStyle/>
        <a:p>
          <a:endParaRPr lang="en-US"/>
        </a:p>
      </dgm:t>
    </dgm:pt>
    <dgm:pt modelId="{55B4783E-8EBC-4484-80E8-3F4F6C59D683}">
      <dgm:prSet custT="1"/>
      <dgm:spPr>
        <a:solidFill>
          <a:schemeClr val="accent6">
            <a:lumMod val="50000"/>
          </a:schemeClr>
        </a:solidFill>
      </dgm:spPr>
      <dgm:t>
        <a:bodyPr/>
        <a:lstStyle/>
        <a:p>
          <a:pPr algn="l">
            <a:lnSpc>
              <a:spcPct val="100000"/>
            </a:lnSpc>
            <a:defRPr b="1"/>
          </a:pPr>
          <a:r>
            <a:rPr lang="en-US" sz="1600" b="0" dirty="0"/>
            <a:t>LLM-Mistral 8x7B</a:t>
          </a:r>
        </a:p>
        <a:p>
          <a:pPr algn="l">
            <a:lnSpc>
              <a:spcPct val="100000"/>
            </a:lnSpc>
            <a:defRPr b="1"/>
          </a:pPr>
          <a:r>
            <a:rPr lang="en-US" sz="1400" b="0" dirty="0"/>
            <a:t>Remembers past conversations</a:t>
          </a:r>
          <a:br>
            <a:rPr lang="en-US" sz="1400" b="0" dirty="0"/>
          </a:br>
          <a:br>
            <a:rPr lang="en-US" sz="1400" b="0" dirty="0"/>
          </a:br>
          <a:br>
            <a:rPr lang="en-US" sz="1400" b="0" dirty="0"/>
          </a:br>
          <a:endParaRPr lang="en-US" sz="1400" b="0" dirty="0"/>
        </a:p>
      </dgm:t>
    </dgm:pt>
    <dgm:pt modelId="{7DDC756C-A50B-4D17-8B61-7A3FC4C5A012}" type="parTrans" cxnId="{09AC6D9E-E8F3-4FF8-A7CD-7E22B4D50655}">
      <dgm:prSet/>
      <dgm:spPr/>
      <dgm:t>
        <a:bodyPr/>
        <a:lstStyle/>
        <a:p>
          <a:endParaRPr lang="en-US"/>
        </a:p>
      </dgm:t>
    </dgm:pt>
    <dgm:pt modelId="{F9B9ECEE-84B5-4C72-AFB4-2F64F1D03CE3}" type="sibTrans" cxnId="{09AC6D9E-E8F3-4FF8-A7CD-7E22B4D50655}">
      <dgm:prSet/>
      <dgm:spPr/>
      <dgm:t>
        <a:bodyPr/>
        <a:lstStyle/>
        <a:p>
          <a:endParaRPr lang="en-US"/>
        </a:p>
      </dgm:t>
    </dgm:pt>
    <dgm:pt modelId="{9529185A-FE19-4C51-82ED-24F1B5B970AC}">
      <dgm:prSet custT="1"/>
      <dgm:spPr>
        <a:solidFill>
          <a:schemeClr val="accent4">
            <a:lumMod val="75000"/>
          </a:schemeClr>
        </a:solidFill>
      </dgm:spPr>
      <dgm:t>
        <a:bodyPr/>
        <a:lstStyle/>
        <a:p>
          <a:pPr>
            <a:buNone/>
            <a:defRPr b="1"/>
          </a:pPr>
          <a:r>
            <a:rPr lang="en-US" sz="1600" b="0" baseline="0" dirty="0"/>
            <a:t>MiniLML6</a:t>
          </a:r>
        </a:p>
        <a:p>
          <a:pPr>
            <a:buNone/>
            <a:defRPr b="1"/>
          </a:pPr>
          <a:r>
            <a:rPr lang="en-US" sz="1400" b="0" baseline="0" dirty="0"/>
            <a:t>Cosine Similarity scores of 91% and 84% </a:t>
          </a:r>
          <a:br>
            <a:rPr lang="en-US" sz="1400" b="0" baseline="0" dirty="0"/>
          </a:br>
          <a:br>
            <a:rPr lang="en-US" sz="500" b="0" baseline="0" dirty="0"/>
          </a:br>
          <a:r>
            <a:rPr lang="en-US" sz="1400" b="0" baseline="0" dirty="0"/>
            <a:t>(highest rated &amp; </a:t>
          </a:r>
          <a:br>
            <a:rPr lang="en-US" sz="1400" b="0" baseline="0" dirty="0"/>
          </a:br>
          <a:r>
            <a:rPr lang="en-US" sz="1400" b="0" baseline="0" dirty="0"/>
            <a:t>most durable)</a:t>
          </a:r>
        </a:p>
        <a:p>
          <a:pPr>
            <a:buNone/>
            <a:defRPr b="1"/>
          </a:pPr>
          <a:endParaRPr lang="en-US" sz="2000" b="0" dirty="0"/>
        </a:p>
      </dgm:t>
    </dgm:pt>
    <dgm:pt modelId="{55052C8D-04B9-4F9F-927E-478F9B3BC067}" type="parTrans" cxnId="{C259ADD6-40F3-49A5-A4EA-A6677AEB501B}">
      <dgm:prSet/>
      <dgm:spPr/>
      <dgm:t>
        <a:bodyPr/>
        <a:lstStyle/>
        <a:p>
          <a:endParaRPr lang="en-US"/>
        </a:p>
      </dgm:t>
    </dgm:pt>
    <dgm:pt modelId="{1E3F59A5-FB60-4652-BB66-5B8D177F05ED}" type="sibTrans" cxnId="{C259ADD6-40F3-49A5-A4EA-A6677AEB501B}">
      <dgm:prSet/>
      <dgm:spPr/>
      <dgm:t>
        <a:bodyPr/>
        <a:lstStyle/>
        <a:p>
          <a:endParaRPr lang="en-US"/>
        </a:p>
      </dgm:t>
    </dgm:pt>
    <dgm:pt modelId="{C86CBF08-92D9-4032-B373-0C25D5E1E474}" type="pres">
      <dgm:prSet presAssocID="{EBE12997-97C5-41DC-84D5-D70C4C7C4833}" presName="CompostProcess" presStyleCnt="0">
        <dgm:presLayoutVars>
          <dgm:dir/>
          <dgm:resizeHandles val="exact"/>
        </dgm:presLayoutVars>
      </dgm:prSet>
      <dgm:spPr/>
    </dgm:pt>
    <dgm:pt modelId="{E773938E-7B40-449B-B45F-1B0A0D89B534}" type="pres">
      <dgm:prSet presAssocID="{EBE12997-97C5-41DC-84D5-D70C4C7C4833}" presName="arrow" presStyleLbl="bgShp" presStyleIdx="0" presStyleCnt="1"/>
      <dgm:spPr/>
    </dgm:pt>
    <dgm:pt modelId="{CBF2FAA7-6BC4-4E4C-BA8D-41214D89C4FB}" type="pres">
      <dgm:prSet presAssocID="{EBE12997-97C5-41DC-84D5-D70C4C7C4833}" presName="linearProcess" presStyleCnt="0"/>
      <dgm:spPr/>
    </dgm:pt>
    <dgm:pt modelId="{ACE4462F-2C4B-4FAE-8AB7-58615924E1FB}" type="pres">
      <dgm:prSet presAssocID="{F54327B4-40AC-4DBB-9939-E8253CF6BB50}" presName="textNode" presStyleLbl="node1" presStyleIdx="0" presStyleCnt="3">
        <dgm:presLayoutVars>
          <dgm:bulletEnabled val="1"/>
        </dgm:presLayoutVars>
      </dgm:prSet>
      <dgm:spPr/>
    </dgm:pt>
    <dgm:pt modelId="{CD03AA25-7434-4B65-88AC-A1E91A9FB4BE}" type="pres">
      <dgm:prSet presAssocID="{7D15F666-6A7C-4904-A31E-C25A5737A3EB}" presName="sibTrans" presStyleCnt="0"/>
      <dgm:spPr/>
    </dgm:pt>
    <dgm:pt modelId="{3275043E-CBE9-4318-B926-9679D9940B10}" type="pres">
      <dgm:prSet presAssocID="{9529185A-FE19-4C51-82ED-24F1B5B970AC}" presName="textNode" presStyleLbl="node1" presStyleIdx="1" presStyleCnt="3">
        <dgm:presLayoutVars>
          <dgm:bulletEnabled val="1"/>
        </dgm:presLayoutVars>
      </dgm:prSet>
      <dgm:spPr/>
    </dgm:pt>
    <dgm:pt modelId="{B380C81E-06E2-4A50-8D4A-2438D53A5EC4}" type="pres">
      <dgm:prSet presAssocID="{1E3F59A5-FB60-4652-BB66-5B8D177F05ED}" presName="sibTrans" presStyleCnt="0"/>
      <dgm:spPr/>
    </dgm:pt>
    <dgm:pt modelId="{070DC566-A7D5-4840-9924-07082B56254A}" type="pres">
      <dgm:prSet presAssocID="{55B4783E-8EBC-4484-80E8-3F4F6C59D683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9E018F3F-744A-4885-BC21-B0074720335F}" type="presOf" srcId="{EBE12997-97C5-41DC-84D5-D70C4C7C4833}" destId="{C86CBF08-92D9-4032-B373-0C25D5E1E474}" srcOrd="0" destOrd="0" presId="urn:microsoft.com/office/officeart/2005/8/layout/hProcess9"/>
    <dgm:cxn modelId="{759D6252-B2CA-4E3E-B0E1-0A0655386224}" type="presOf" srcId="{55B4783E-8EBC-4484-80E8-3F4F6C59D683}" destId="{070DC566-A7D5-4840-9924-07082B56254A}" srcOrd="0" destOrd="0" presId="urn:microsoft.com/office/officeart/2005/8/layout/hProcess9"/>
    <dgm:cxn modelId="{09AC6D9E-E8F3-4FF8-A7CD-7E22B4D50655}" srcId="{EBE12997-97C5-41DC-84D5-D70C4C7C4833}" destId="{55B4783E-8EBC-4484-80E8-3F4F6C59D683}" srcOrd="2" destOrd="0" parTransId="{7DDC756C-A50B-4D17-8B61-7A3FC4C5A012}" sibTransId="{F9B9ECEE-84B5-4C72-AFB4-2F64F1D03CE3}"/>
    <dgm:cxn modelId="{11E27A9F-2C37-440A-AF54-79F665DF1ED4}" type="presOf" srcId="{9529185A-FE19-4C51-82ED-24F1B5B970AC}" destId="{3275043E-CBE9-4318-B926-9679D9940B10}" srcOrd="0" destOrd="0" presId="urn:microsoft.com/office/officeart/2005/8/layout/hProcess9"/>
    <dgm:cxn modelId="{A88A9AC6-2E98-4E2C-91E1-AED3144117E9}" type="presOf" srcId="{F54327B4-40AC-4DBB-9939-E8253CF6BB50}" destId="{ACE4462F-2C4B-4FAE-8AB7-58615924E1FB}" srcOrd="0" destOrd="0" presId="urn:microsoft.com/office/officeart/2005/8/layout/hProcess9"/>
    <dgm:cxn modelId="{C259ADD6-40F3-49A5-A4EA-A6677AEB501B}" srcId="{EBE12997-97C5-41DC-84D5-D70C4C7C4833}" destId="{9529185A-FE19-4C51-82ED-24F1B5B970AC}" srcOrd="1" destOrd="0" parTransId="{55052C8D-04B9-4F9F-927E-478F9B3BC067}" sibTransId="{1E3F59A5-FB60-4652-BB66-5B8D177F05ED}"/>
    <dgm:cxn modelId="{E92FC0DC-CCAE-4157-B411-C006439F1242}" srcId="{EBE12997-97C5-41DC-84D5-D70C4C7C4833}" destId="{F54327B4-40AC-4DBB-9939-E8253CF6BB50}" srcOrd="0" destOrd="0" parTransId="{62B97648-342A-428E-B571-4E499F3FD8BF}" sibTransId="{7D15F666-6A7C-4904-A31E-C25A5737A3EB}"/>
    <dgm:cxn modelId="{B5CA9281-C4A4-421C-AD97-432581DFB7FA}" type="presParOf" srcId="{C86CBF08-92D9-4032-B373-0C25D5E1E474}" destId="{E773938E-7B40-449B-B45F-1B0A0D89B534}" srcOrd="0" destOrd="0" presId="urn:microsoft.com/office/officeart/2005/8/layout/hProcess9"/>
    <dgm:cxn modelId="{75D49D1B-9CD1-477B-B585-6531211A2325}" type="presParOf" srcId="{C86CBF08-92D9-4032-B373-0C25D5E1E474}" destId="{CBF2FAA7-6BC4-4E4C-BA8D-41214D89C4FB}" srcOrd="1" destOrd="0" presId="urn:microsoft.com/office/officeart/2005/8/layout/hProcess9"/>
    <dgm:cxn modelId="{C431BD6D-D637-464D-9A11-9D0CE3765D34}" type="presParOf" srcId="{CBF2FAA7-6BC4-4E4C-BA8D-41214D89C4FB}" destId="{ACE4462F-2C4B-4FAE-8AB7-58615924E1FB}" srcOrd="0" destOrd="0" presId="urn:microsoft.com/office/officeart/2005/8/layout/hProcess9"/>
    <dgm:cxn modelId="{369A1505-289E-43E2-B1CC-4EBA4FB80BAE}" type="presParOf" srcId="{CBF2FAA7-6BC4-4E4C-BA8D-41214D89C4FB}" destId="{CD03AA25-7434-4B65-88AC-A1E91A9FB4BE}" srcOrd="1" destOrd="0" presId="urn:microsoft.com/office/officeart/2005/8/layout/hProcess9"/>
    <dgm:cxn modelId="{B840689D-E6EB-4C70-BFCB-EC39AB33680D}" type="presParOf" srcId="{CBF2FAA7-6BC4-4E4C-BA8D-41214D89C4FB}" destId="{3275043E-CBE9-4318-B926-9679D9940B10}" srcOrd="2" destOrd="0" presId="urn:microsoft.com/office/officeart/2005/8/layout/hProcess9"/>
    <dgm:cxn modelId="{EF100ADE-FB23-482F-B9BC-8C5F7FDFA060}" type="presParOf" srcId="{CBF2FAA7-6BC4-4E4C-BA8D-41214D89C4FB}" destId="{B380C81E-06E2-4A50-8D4A-2438D53A5EC4}" srcOrd="3" destOrd="0" presId="urn:microsoft.com/office/officeart/2005/8/layout/hProcess9"/>
    <dgm:cxn modelId="{E67A615F-D971-40E1-A429-44A04A7D194E}" type="presParOf" srcId="{CBF2FAA7-6BC4-4E4C-BA8D-41214D89C4FB}" destId="{070DC566-A7D5-4840-9924-07082B56254A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73938E-7B40-449B-B45F-1B0A0D89B534}">
      <dsp:nvSpPr>
        <dsp:cNvPr id="0" name=""/>
        <dsp:cNvSpPr/>
      </dsp:nvSpPr>
      <dsp:spPr>
        <a:xfrm>
          <a:off x="588663" y="0"/>
          <a:ext cx="6671522" cy="4119675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CE4462F-2C4B-4FAE-8AB7-58615924E1FB}">
      <dsp:nvSpPr>
        <dsp:cNvPr id="0" name=""/>
        <dsp:cNvSpPr/>
      </dsp:nvSpPr>
      <dsp:spPr>
        <a:xfrm>
          <a:off x="1377" y="1235902"/>
          <a:ext cx="2440094" cy="1647870"/>
        </a:xfrm>
        <a:prstGeom prst="roundRect">
          <a:avLst/>
        </a:prstGeom>
        <a:solidFill>
          <a:schemeClr val="tx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0" kern="1200" baseline="0" dirty="0" err="1"/>
            <a:t>DistilBERT</a:t>
          </a:r>
          <a:br>
            <a:rPr lang="en-US" sz="1600" b="0" kern="1200" baseline="0" dirty="0"/>
          </a:br>
          <a:br>
            <a:rPr lang="en-US" sz="500" b="0" kern="1200" baseline="0" dirty="0"/>
          </a:br>
          <a:r>
            <a:rPr lang="en-US" sz="1400" b="0" kern="1200" baseline="0" dirty="0"/>
            <a:t>98% accuracy for returning ratings</a:t>
          </a:r>
          <a:br>
            <a:rPr lang="en-US" sz="1400" b="0" kern="1200" baseline="0" dirty="0"/>
          </a:br>
          <a:endParaRPr lang="en-US" sz="500" b="0" kern="1200" baseline="0" dirty="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 baseline="0" dirty="0"/>
            <a:t>19% accuracy for returning reviews </a:t>
          </a:r>
          <a:br>
            <a:rPr lang="en-US" sz="1400" b="0" kern="1200" baseline="0" dirty="0"/>
          </a:br>
          <a:endParaRPr lang="en-US" sz="1400" b="0" kern="1200" baseline="0" dirty="0"/>
        </a:p>
      </dsp:txBody>
      <dsp:txXfrm>
        <a:off x="81819" y="1316344"/>
        <a:ext cx="2279210" cy="1486986"/>
      </dsp:txXfrm>
    </dsp:sp>
    <dsp:sp modelId="{3275043E-CBE9-4318-B926-9679D9940B10}">
      <dsp:nvSpPr>
        <dsp:cNvPr id="0" name=""/>
        <dsp:cNvSpPr/>
      </dsp:nvSpPr>
      <dsp:spPr>
        <a:xfrm>
          <a:off x="2704377" y="1235902"/>
          <a:ext cx="2440094" cy="1647870"/>
        </a:xfrm>
        <a:prstGeom prst="roundRect">
          <a:avLst/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0" kern="1200" baseline="0" dirty="0"/>
            <a:t>MiniLML6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 baseline="0" dirty="0"/>
            <a:t>Cosine Similarity scores of 91% and 84% </a:t>
          </a:r>
          <a:br>
            <a:rPr lang="en-US" sz="1400" b="0" kern="1200" baseline="0" dirty="0"/>
          </a:br>
          <a:br>
            <a:rPr lang="en-US" sz="500" b="0" kern="1200" baseline="0" dirty="0"/>
          </a:br>
          <a:r>
            <a:rPr lang="en-US" sz="1400" b="0" kern="1200" baseline="0" dirty="0"/>
            <a:t>(highest rated &amp; </a:t>
          </a:r>
          <a:br>
            <a:rPr lang="en-US" sz="1400" b="0" kern="1200" baseline="0" dirty="0"/>
          </a:br>
          <a:r>
            <a:rPr lang="en-US" sz="1400" b="0" kern="1200" baseline="0" dirty="0"/>
            <a:t>most durable)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endParaRPr lang="en-US" sz="2000" b="0" kern="1200" dirty="0"/>
        </a:p>
      </dsp:txBody>
      <dsp:txXfrm>
        <a:off x="2784819" y="1316344"/>
        <a:ext cx="2279210" cy="1486986"/>
      </dsp:txXfrm>
    </dsp:sp>
    <dsp:sp modelId="{070DC566-A7D5-4840-9924-07082B56254A}">
      <dsp:nvSpPr>
        <dsp:cNvPr id="0" name=""/>
        <dsp:cNvSpPr/>
      </dsp:nvSpPr>
      <dsp:spPr>
        <a:xfrm>
          <a:off x="5407378" y="1235902"/>
          <a:ext cx="2440094" cy="1647870"/>
        </a:xfrm>
        <a:prstGeom prst="roundRect">
          <a:avLst/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0" kern="1200" dirty="0"/>
            <a:t>LLM-Mistral 8x7B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 dirty="0"/>
            <a:t>Remembers past conversations</a:t>
          </a:r>
          <a:br>
            <a:rPr lang="en-US" sz="1400" b="0" kern="1200" dirty="0"/>
          </a:br>
          <a:br>
            <a:rPr lang="en-US" sz="1400" b="0" kern="1200" dirty="0"/>
          </a:br>
          <a:br>
            <a:rPr lang="en-US" sz="1400" b="0" kern="1200" dirty="0"/>
          </a:br>
          <a:endParaRPr lang="en-US" sz="1400" b="0" kern="1200" dirty="0"/>
        </a:p>
      </dsp:txBody>
      <dsp:txXfrm>
        <a:off x="5487820" y="1316344"/>
        <a:ext cx="2279210" cy="14869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4/10/2025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4/10/2025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487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EA372-B0CC-B62E-089E-B07E8D455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4DE841-3DF9-FFD6-DA5C-4CCBF31237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E5A980-1A6F-157B-BD6D-523D6B9B27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2493D-CCEF-1196-48C8-82EA0D669A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937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90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213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E2C28-57D0-7725-5D14-2B10C3EB2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40B933-41BF-1C48-183A-8756BBD443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8E4694-9981-10DD-0308-9BF1F7E295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D9ACF-1BFD-B753-BF5A-46E79B13F6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3831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AB1F4-E178-C968-08AE-B8E8744A8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0A1A7B-CDCE-59AD-99B1-AE610DC489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040A83-9EBD-C0F6-DB94-6CBEB991F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6F861-A24A-8602-46DF-031D4E362E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204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DAAA9-AC88-6CF3-0A6A-37B742880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EFFE73-A5FC-7051-7B65-C372B2ECE8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F4A9A8-0F4E-F593-FEC8-2DFF734090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66402-9A99-359C-C715-279634741B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743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73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81E45-8F3B-80B1-C8FE-D3B4A5DCE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6BC8C3-526F-65CB-1AE2-8C9201B053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1C77F-E845-A3C4-0EF2-D0346F2D22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3E252-8923-A99C-9B97-11FE111D00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878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498523169f_0_30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498523169f_0_30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22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78944-6F19-AB2D-FC6A-1AE15AC8E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5A0AD8-CAE2-D110-8B46-322A43F335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368DE8-0E9B-2D1D-2E05-8CD0740EA0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9D0A8-AF5C-0DEC-610A-E654387260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196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012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029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E50C7-CFA2-9C12-1B9F-01EBEE79D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B0B748-02E3-2364-9398-E1181B0D54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D8B7BE-3DDA-2F4D-0A77-4084ED94C8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4318B-142B-BEC6-50BC-0FE0B23DF3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410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blank">
  <p:cSld name="Custom blank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11" name="Google Shape;211;p31"/>
          <p:cNvSpPr txBox="1">
            <a:spLocks noGrp="1"/>
          </p:cNvSpPr>
          <p:nvPr>
            <p:ph type="body" idx="1"/>
          </p:nvPr>
        </p:nvSpPr>
        <p:spPr>
          <a:xfrm>
            <a:off x="262601" y="262300"/>
            <a:ext cx="2480400" cy="2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7252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1067">
                <a:solidFill>
                  <a:schemeClr val="dk1"/>
                </a:solidFill>
              </a:defRPr>
            </a:lvl1pPr>
            <a:lvl2pPr marL="1219170" lvl="1" indent="-37252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828754" lvl="2" indent="-37252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1067">
                <a:solidFill>
                  <a:schemeClr val="dk1"/>
                </a:solidFill>
              </a:defRPr>
            </a:lvl3pPr>
            <a:lvl4pPr marL="2438339" lvl="3" indent="-37252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1067">
                <a:solidFill>
                  <a:schemeClr val="dk1"/>
                </a:solidFill>
              </a:defRPr>
            </a:lvl4pPr>
            <a:lvl5pPr marL="3047924" lvl="4" indent="-37252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1067">
                <a:solidFill>
                  <a:schemeClr val="dk1"/>
                </a:solidFill>
              </a:defRPr>
            </a:lvl5pPr>
            <a:lvl6pPr marL="3657509" lvl="5" indent="-37252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1067">
                <a:solidFill>
                  <a:schemeClr val="dk1"/>
                </a:solidFill>
              </a:defRPr>
            </a:lvl6pPr>
            <a:lvl7pPr marL="4267093" lvl="6" indent="-37252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1067">
                <a:solidFill>
                  <a:schemeClr val="dk1"/>
                </a:solidFill>
              </a:defRPr>
            </a:lvl7pPr>
            <a:lvl8pPr marL="4876678" lvl="7" indent="-37252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1067">
                <a:solidFill>
                  <a:schemeClr val="dk1"/>
                </a:solidFill>
              </a:defRPr>
            </a:lvl8pPr>
            <a:lvl9pPr marL="5486263" lvl="8" indent="-37252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10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31"/>
          <p:cNvSpPr txBox="1">
            <a:spLocks noGrp="1"/>
          </p:cNvSpPr>
          <p:nvPr>
            <p:ph type="body" idx="2"/>
          </p:nvPr>
        </p:nvSpPr>
        <p:spPr>
          <a:xfrm>
            <a:off x="9450035" y="262300"/>
            <a:ext cx="2578000" cy="2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7252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1067">
                <a:solidFill>
                  <a:schemeClr val="dk1"/>
                </a:solidFill>
              </a:defRPr>
            </a:lvl1pPr>
            <a:lvl2pPr marL="1219170" lvl="1" indent="-37252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828754" lvl="2" indent="-37252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1067">
                <a:solidFill>
                  <a:schemeClr val="dk1"/>
                </a:solidFill>
              </a:defRPr>
            </a:lvl3pPr>
            <a:lvl4pPr marL="2438339" lvl="3" indent="-37252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1067">
                <a:solidFill>
                  <a:schemeClr val="dk1"/>
                </a:solidFill>
              </a:defRPr>
            </a:lvl4pPr>
            <a:lvl5pPr marL="3047924" lvl="4" indent="-37252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1067">
                <a:solidFill>
                  <a:schemeClr val="dk1"/>
                </a:solidFill>
              </a:defRPr>
            </a:lvl5pPr>
            <a:lvl6pPr marL="3657509" lvl="5" indent="-37252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1067">
                <a:solidFill>
                  <a:schemeClr val="dk1"/>
                </a:solidFill>
              </a:defRPr>
            </a:lvl6pPr>
            <a:lvl7pPr marL="4267093" lvl="6" indent="-37252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1067">
                <a:solidFill>
                  <a:schemeClr val="dk1"/>
                </a:solidFill>
              </a:defRPr>
            </a:lvl7pPr>
            <a:lvl8pPr marL="4876678" lvl="7" indent="-37252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1067">
                <a:solidFill>
                  <a:schemeClr val="dk1"/>
                </a:solidFill>
              </a:defRPr>
            </a:lvl8pPr>
            <a:lvl9pPr marL="5486263" lvl="8" indent="-37252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10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3919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64" r:id="rId13"/>
    <p:sldLayoutId id="2147483663" r:id="rId14"/>
    <p:sldLayoutId id="2147483680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10" Type="http://schemas.openxmlformats.org/officeDocument/2006/relationships/image" Target="../media/image9.png"/><Relationship Id="rId4" Type="http://schemas.openxmlformats.org/officeDocument/2006/relationships/image" Target="../media/image11.jpg"/><Relationship Id="rId9" Type="http://schemas.openxmlformats.org/officeDocument/2006/relationships/image" Target="../media/image1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99"/>
            <a:ext cx="12191998" cy="3215641"/>
          </a:xfrm>
        </p:spPr>
        <p:txBody>
          <a:bodyPr anchor="b"/>
          <a:lstStyle/>
          <a:p>
            <a:r>
              <a:rPr lang="en-US" dirty="0"/>
              <a:t>Home &amp; kitchen confident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670628"/>
            <a:ext cx="12191997" cy="2577772"/>
          </a:xfrm>
        </p:spPr>
        <p:txBody>
          <a:bodyPr/>
          <a:lstStyle/>
          <a:p>
            <a:endParaRPr lang="en-US" sz="500" dirty="0"/>
          </a:p>
          <a:p>
            <a:r>
              <a:rPr lang="en-US" dirty="0"/>
              <a:t>Ai at your service</a:t>
            </a:r>
          </a:p>
          <a:p>
            <a:br>
              <a:rPr lang="en-US" sz="500" dirty="0"/>
            </a:br>
            <a:r>
              <a:rPr lang="en-US" dirty="0"/>
              <a:t>Team 9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175D3-F3DC-695F-474B-346EDCA5D60F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807038" y="2465539"/>
            <a:ext cx="7708312" cy="372375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Save time and money by using </a:t>
            </a:r>
            <a:r>
              <a:rPr lang="en-US" sz="2000" dirty="0" err="1"/>
              <a:t>ZonBot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Achieved over 80% accuracy for Cosine Similarity scores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Able to interact as a fluid conversation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Achieve memory with our LLM model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97F2C99-02C5-E83E-B967-BBBA5E08C6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8" r="66261" b="32935"/>
          <a:stretch/>
        </p:blipFill>
        <p:spPr bwMode="auto">
          <a:xfrm rot="709026">
            <a:off x="11223083" y="5772085"/>
            <a:ext cx="881307" cy="83236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059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A89C4-CF98-AC95-48BF-47041D5AC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75435-BB11-3DBF-2B59-32D741673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576E9-F964-37C9-B4A5-10F9F39E3A02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807038" y="2465539"/>
            <a:ext cx="6851062" cy="372375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Expand to other product categories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Test translations into other languages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More prompt engineering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Examine how app could be used outside of Amazon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99715C-8C41-0E71-BC3F-DD056FD21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A262B4-CD26-A880-DF20-F8CC45128D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8" r="66261" b="45642"/>
          <a:stretch/>
        </p:blipFill>
        <p:spPr bwMode="auto">
          <a:xfrm rot="1383803">
            <a:off x="236059" y="326505"/>
            <a:ext cx="824780" cy="63138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022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8000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>
                <a:lumMod val="50000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CE1ABEC8-43FD-4F21-A7D2-70200D86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31" y="173735"/>
            <a:ext cx="4409514" cy="220370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E5F2E56-9F77-E1C2-EC04-EA959822CA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850" y="3079119"/>
            <a:ext cx="4413250" cy="2752725"/>
          </a:xfrm>
        </p:spPr>
        <p:txBody>
          <a:bodyPr/>
          <a:lstStyle/>
          <a:p>
            <a:r>
              <a:rPr lang="en-US" dirty="0"/>
              <a:t>Team 9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D93AD73-58CB-DA3A-C9D4-FB7F9BA025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1" r="65694"/>
          <a:stretch/>
        </p:blipFill>
        <p:spPr bwMode="auto">
          <a:xfrm>
            <a:off x="10515600" y="4591050"/>
            <a:ext cx="1676400" cy="226695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464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1" y="2465535"/>
            <a:ext cx="9293259" cy="3427265"/>
          </a:xfrm>
        </p:spPr>
        <p:txBody>
          <a:bodyPr/>
          <a:lstStyle/>
          <a:p>
            <a:r>
              <a:rPr lang="en-US" sz="2000" dirty="0"/>
              <a:t>Link to </a:t>
            </a:r>
            <a:r>
              <a:rPr lang="en-US" sz="2000" dirty="0" err="1"/>
              <a:t>github</a:t>
            </a:r>
            <a:r>
              <a:rPr lang="en-US" sz="2000" dirty="0"/>
              <a:t>: </a:t>
            </a:r>
          </a:p>
          <a:p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https://github.com/sowmyarshetty/CapstoneProject-AI-Class</a:t>
            </a:r>
          </a:p>
          <a:p>
            <a:r>
              <a:rPr lang="en-US" sz="2000" dirty="0"/>
              <a:t>Link to datasets: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https://drive.google.com/drive/folders/1Xri5Tjxpjvv1lF1OGG8mcBW1nvIsDoQb</a:t>
            </a:r>
          </a:p>
          <a:p>
            <a:r>
              <a:rPr lang="en-US" sz="2000" dirty="0"/>
              <a:t>Charts &amp; graphs (visuals on next slides)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279DC4D-FD50-9692-D9DE-F3573771AF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1" r="65694" b="31933"/>
          <a:stretch/>
        </p:blipFill>
        <p:spPr bwMode="auto">
          <a:xfrm>
            <a:off x="10539499" y="5314950"/>
            <a:ext cx="1676400" cy="154305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95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4471E-C10B-0243-1E84-7BB343BCB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2DE2D-7C81-04F2-52DC-C582CD4B2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/>
          <a:lstStyle/>
          <a:p>
            <a:r>
              <a:rPr lang="en-US" dirty="0"/>
              <a:t>Appendix – model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BEA0B-EE17-3FCD-C20C-248E7AE95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" name="Picture 8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6920AF42-330F-98C0-AAC0-0C334C6ED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81" y="2211392"/>
            <a:ext cx="6983023" cy="36682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9AE61-7037-8DE7-00E7-8788F9882E80}"/>
              </a:ext>
            </a:extLst>
          </p:cNvPr>
          <p:cNvSpPr txBox="1"/>
          <p:nvPr/>
        </p:nvSpPr>
        <p:spPr>
          <a:xfrm>
            <a:off x="7983794" y="3092245"/>
            <a:ext cx="39003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Sentence Transformer MiniLML6: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Amazon QA model showing gradual decrease as model is training</a:t>
            </a:r>
          </a:p>
          <a:p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6B24378-8524-2EB1-C46B-8084A261FD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1" r="65694" b="31933"/>
          <a:stretch/>
        </p:blipFill>
        <p:spPr bwMode="auto">
          <a:xfrm>
            <a:off x="10539499" y="5314950"/>
            <a:ext cx="1676400" cy="154305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24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2392D-BF84-B673-55E3-DEDF29EF5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20E2-0C60-4854-4593-03F10D010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/>
          <a:lstStyle/>
          <a:p>
            <a:r>
              <a:rPr lang="en-US" dirty="0"/>
              <a:t>Appendix – model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24B9D-49B0-1049-0F34-7FB060BCD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1" name="Picture 10" descr="A graph with a line&#10;&#10;AI-generated content may be incorrect.">
            <a:extLst>
              <a:ext uri="{FF2B5EF4-FFF2-40B4-BE49-F238E27FC236}">
                <a16:creationId xmlns:a16="http://schemas.microsoft.com/office/drawing/2014/main" id="{5D076BA6-6B50-1A1F-9027-D5DBFD763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62" y="2487561"/>
            <a:ext cx="6334639" cy="33276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EE02F3-4E16-4CE4-40DD-442DDA242385}"/>
              </a:ext>
            </a:extLst>
          </p:cNvPr>
          <p:cNvSpPr txBox="1"/>
          <p:nvPr/>
        </p:nvSpPr>
        <p:spPr>
          <a:xfrm>
            <a:off x="7467600" y="34290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Learning rate progression – slowing down toward right destination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2AF4C29A-B54A-A31A-26EA-9C798A4366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1" r="65694" b="31933"/>
          <a:stretch/>
        </p:blipFill>
        <p:spPr bwMode="auto">
          <a:xfrm>
            <a:off x="10539499" y="5314950"/>
            <a:ext cx="1676400" cy="154305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739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EED85-27DD-2C1A-393B-F5D2D456D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C0F50-DABC-30C1-C72C-1F5022974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/>
          <a:lstStyle/>
          <a:p>
            <a:r>
              <a:rPr lang="en-US" dirty="0"/>
              <a:t>Appendix – model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1AC95-CD3A-8EB9-2D3E-1A29AEBA9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 descr="A graph with blue lines and text&#10;&#10;AI-generated content may be incorrect.">
            <a:extLst>
              <a:ext uri="{FF2B5EF4-FFF2-40B4-BE49-F238E27FC236}">
                <a16:creationId xmlns:a16="http://schemas.microsoft.com/office/drawing/2014/main" id="{2B429180-B403-5180-46F1-C546845E3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574" y="2504767"/>
            <a:ext cx="6096000" cy="32023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B163C-55D1-DF08-124A-3F371F59C276}"/>
              </a:ext>
            </a:extLst>
          </p:cNvPr>
          <p:cNvSpPr txBox="1"/>
          <p:nvPr/>
        </p:nvSpPr>
        <p:spPr>
          <a:xfrm>
            <a:off x="7467600" y="3670618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Gradient normalization progression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73AF9D9-A74E-8F1A-A0EC-0B617B422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1" r="65694" b="31933"/>
          <a:stretch/>
        </p:blipFill>
        <p:spPr bwMode="auto">
          <a:xfrm>
            <a:off x="10539499" y="5314950"/>
            <a:ext cx="1676400" cy="154305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196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854676" cy="1936866"/>
          </a:xfrm>
        </p:spPr>
        <p:txBody>
          <a:bodyPr/>
          <a:lstStyle/>
          <a:p>
            <a:r>
              <a:rPr lang="en-US" sz="2800" dirty="0"/>
              <a:t>Save time &amp; money </a:t>
            </a:r>
            <a:br>
              <a:rPr lang="en-US" sz="2800" dirty="0"/>
            </a:br>
            <a:r>
              <a:rPr lang="en-US" sz="2800" dirty="0"/>
              <a:t>shopping for your home &amp; kitchen </a:t>
            </a:r>
            <a:br>
              <a:rPr lang="en-US" sz="2800" dirty="0"/>
            </a:br>
            <a:r>
              <a:rPr lang="en-US" sz="2800" dirty="0"/>
              <a:t>on amazon</a:t>
            </a:r>
          </a:p>
        </p:txBody>
      </p:sp>
      <p:pic>
        <p:nvPicPr>
          <p:cNvPr id="2" name="Google Shape;234;p33" title="ChatGPT Image Apr 7, 2025, 07_37_36 PM.png">
            <a:extLst>
              <a:ext uri="{FF2B5EF4-FFF2-40B4-BE49-F238E27FC236}">
                <a16:creationId xmlns:a16="http://schemas.microsoft.com/office/drawing/2014/main" id="{6F9B01DD-785D-EB11-7CFB-483243789CF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t="3840" b="3840"/>
          <a:stretch/>
        </p:blipFill>
        <p:spPr>
          <a:xfrm>
            <a:off x="6096000" y="2772696"/>
            <a:ext cx="6096000" cy="4085303"/>
          </a:xfrm>
          <a:prstGeom prst="round2DiagRect">
            <a:avLst>
              <a:gd name="adj1" fmla="val 16667"/>
              <a:gd name="adj2" fmla="val 0"/>
            </a:avLst>
          </a:prstGeom>
        </p:spPr>
      </p:pic>
      <p:pic>
        <p:nvPicPr>
          <p:cNvPr id="3" name="Google Shape;236;p33" descr="Amazon | Orange Amazon Icon. Amazon music streaming service … | Flickr">
            <a:extLst>
              <a:ext uri="{FF2B5EF4-FFF2-40B4-BE49-F238E27FC236}">
                <a16:creationId xmlns:a16="http://schemas.microsoft.com/office/drawing/2014/main" id="{EB1CDE87-3EFC-0447-A9F6-29D44F44404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4612" r="23219"/>
          <a:stretch/>
        </p:blipFill>
        <p:spPr>
          <a:xfrm>
            <a:off x="11379599" y="2772696"/>
            <a:ext cx="812401" cy="81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83;p36">
            <a:extLst>
              <a:ext uri="{FF2B5EF4-FFF2-40B4-BE49-F238E27FC236}">
                <a16:creationId xmlns:a16="http://schemas.microsoft.com/office/drawing/2014/main" id="{49C270D9-A14C-02B0-71DB-73F213EBC57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rcRect l="12835" r="69580" b="51266"/>
          <a:stretch/>
        </p:blipFill>
        <p:spPr>
          <a:xfrm rot="1004300">
            <a:off x="139719" y="5616881"/>
            <a:ext cx="1421547" cy="117938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60159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B731B-8194-29FB-7779-E4C56D4D7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6E8D9-C544-C40D-73D3-717C64170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67" y="56239"/>
            <a:ext cx="10152530" cy="666000"/>
          </a:xfrm>
        </p:spPr>
        <p:txBody>
          <a:bodyPr/>
          <a:lstStyle/>
          <a:p>
            <a:r>
              <a:rPr lang="en-US" dirty="0"/>
              <a:t>MEET TEAM 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3DDF-4C99-1761-11F6-4A8FA8EE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Google Shape;242;p34">
            <a:extLst>
              <a:ext uri="{FF2B5EF4-FFF2-40B4-BE49-F238E27FC236}">
                <a16:creationId xmlns:a16="http://schemas.microsoft.com/office/drawing/2014/main" id="{0F2E5132-1E44-B4F7-0C79-BCDD8EB6BC6C}"/>
              </a:ext>
            </a:extLst>
          </p:cNvPr>
          <p:cNvSpPr txBox="1">
            <a:spLocks/>
          </p:cNvSpPr>
          <p:nvPr/>
        </p:nvSpPr>
        <p:spPr>
          <a:xfrm>
            <a:off x="4153698" y="3762526"/>
            <a:ext cx="1287600" cy="666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/>
              <a:t>Luther Johnson</a:t>
            </a:r>
          </a:p>
        </p:txBody>
      </p:sp>
      <p:sp>
        <p:nvSpPr>
          <p:cNvPr id="6" name="Google Shape;244;p34">
            <a:extLst>
              <a:ext uri="{FF2B5EF4-FFF2-40B4-BE49-F238E27FC236}">
                <a16:creationId xmlns:a16="http://schemas.microsoft.com/office/drawing/2014/main" id="{95C259E8-4588-6CC2-F711-CB8CCAFC5908}"/>
              </a:ext>
            </a:extLst>
          </p:cNvPr>
          <p:cNvSpPr txBox="1">
            <a:spLocks/>
          </p:cNvSpPr>
          <p:nvPr/>
        </p:nvSpPr>
        <p:spPr>
          <a:xfrm>
            <a:off x="7307549" y="3811362"/>
            <a:ext cx="1287600" cy="666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/>
              <a:t>Eshumael Manhanzva</a:t>
            </a:r>
            <a:endParaRPr lang="en-US" sz="1733"/>
          </a:p>
        </p:txBody>
      </p:sp>
      <p:sp>
        <p:nvSpPr>
          <p:cNvPr id="7" name="Google Shape;245;p34">
            <a:extLst>
              <a:ext uri="{FF2B5EF4-FFF2-40B4-BE49-F238E27FC236}">
                <a16:creationId xmlns:a16="http://schemas.microsoft.com/office/drawing/2014/main" id="{5EE82E29-A549-FB03-FAE3-9B20C5ADA671}"/>
              </a:ext>
            </a:extLst>
          </p:cNvPr>
          <p:cNvSpPr txBox="1">
            <a:spLocks/>
          </p:cNvSpPr>
          <p:nvPr/>
        </p:nvSpPr>
        <p:spPr>
          <a:xfrm>
            <a:off x="2580198" y="3762526"/>
            <a:ext cx="1287600" cy="666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/>
              <a:t>Sowmya</a:t>
            </a:r>
            <a:br>
              <a:rPr lang="en-US" sz="1333" dirty="0"/>
            </a:br>
            <a:r>
              <a:rPr lang="en-US" sz="1333" dirty="0"/>
              <a:t>Shetty</a:t>
            </a:r>
          </a:p>
          <a:p>
            <a:endParaRPr lang="en-US" dirty="0"/>
          </a:p>
        </p:txBody>
      </p:sp>
      <p:sp>
        <p:nvSpPr>
          <p:cNvPr id="8" name="Google Shape;246;p34">
            <a:extLst>
              <a:ext uri="{FF2B5EF4-FFF2-40B4-BE49-F238E27FC236}">
                <a16:creationId xmlns:a16="http://schemas.microsoft.com/office/drawing/2014/main" id="{D55E3892-2037-7CB7-5390-FB51A844F3FF}"/>
              </a:ext>
            </a:extLst>
          </p:cNvPr>
          <p:cNvSpPr txBox="1">
            <a:spLocks/>
          </p:cNvSpPr>
          <p:nvPr/>
        </p:nvSpPr>
        <p:spPr>
          <a:xfrm>
            <a:off x="10559132" y="3811362"/>
            <a:ext cx="1287600" cy="666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/>
              <a:t>Saurabh</a:t>
            </a:r>
            <a:br>
              <a:rPr lang="en-US" sz="1333" dirty="0"/>
            </a:br>
            <a:r>
              <a:rPr lang="en-US" sz="1333" dirty="0"/>
              <a:t>Singh</a:t>
            </a:r>
          </a:p>
          <a:p>
            <a:endParaRPr lang="en-US" dirty="0"/>
          </a:p>
        </p:txBody>
      </p:sp>
      <p:pic>
        <p:nvPicPr>
          <p:cNvPr id="9" name="Google Shape;247;p34">
            <a:extLst>
              <a:ext uri="{FF2B5EF4-FFF2-40B4-BE49-F238E27FC236}">
                <a16:creationId xmlns:a16="http://schemas.microsoft.com/office/drawing/2014/main" id="{B3A92C68-D75A-9A5E-9C87-8D5C23C7F56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89111" y="2232944"/>
            <a:ext cx="1287600" cy="1287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0" name="Google Shape;248;p34">
            <a:extLst>
              <a:ext uri="{FF2B5EF4-FFF2-40B4-BE49-F238E27FC236}">
                <a16:creationId xmlns:a16="http://schemas.microsoft.com/office/drawing/2014/main" id="{332A120E-6E49-47C6-DCE6-EBF26A91E231}"/>
              </a:ext>
            </a:extLst>
          </p:cNvPr>
          <p:cNvSpPr txBox="1">
            <a:spLocks/>
          </p:cNvSpPr>
          <p:nvPr/>
        </p:nvSpPr>
        <p:spPr>
          <a:xfrm>
            <a:off x="5727182" y="3811362"/>
            <a:ext cx="1287600" cy="666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/>
              <a:t>Cameron</a:t>
            </a:r>
            <a:br>
              <a:rPr lang="en-US" sz="1333" dirty="0"/>
            </a:br>
            <a:r>
              <a:rPr lang="en-US" sz="1333" dirty="0"/>
              <a:t>Keplinger</a:t>
            </a:r>
          </a:p>
        </p:txBody>
      </p:sp>
      <p:sp>
        <p:nvSpPr>
          <p:cNvPr id="11" name="Google Shape;249;p34">
            <a:extLst>
              <a:ext uri="{FF2B5EF4-FFF2-40B4-BE49-F238E27FC236}">
                <a16:creationId xmlns:a16="http://schemas.microsoft.com/office/drawing/2014/main" id="{EAB56CB5-BEC5-60F5-B9C4-249465B13F48}"/>
              </a:ext>
            </a:extLst>
          </p:cNvPr>
          <p:cNvSpPr txBox="1">
            <a:spLocks/>
          </p:cNvSpPr>
          <p:nvPr/>
        </p:nvSpPr>
        <p:spPr>
          <a:xfrm>
            <a:off x="8940532" y="3811362"/>
            <a:ext cx="1287600" cy="666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/>
              <a:t>Valarie</a:t>
            </a:r>
            <a:br>
              <a:rPr lang="en-US" sz="1333" dirty="0"/>
            </a:br>
            <a:r>
              <a:rPr lang="en-US" sz="1333" dirty="0"/>
              <a:t>Miller</a:t>
            </a:r>
          </a:p>
          <a:p>
            <a:endParaRPr lang="en-US" dirty="0"/>
          </a:p>
        </p:txBody>
      </p:sp>
      <p:pic>
        <p:nvPicPr>
          <p:cNvPr id="12" name="Google Shape;254;p34">
            <a:extLst>
              <a:ext uri="{FF2B5EF4-FFF2-40B4-BE49-F238E27FC236}">
                <a16:creationId xmlns:a16="http://schemas.microsoft.com/office/drawing/2014/main" id="{C94B11B5-9BC5-66A3-67D7-8FA2611B4DD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 l="20089" r="25862" b="40898"/>
          <a:stretch/>
        </p:blipFill>
        <p:spPr>
          <a:xfrm>
            <a:off x="4108134" y="2241006"/>
            <a:ext cx="1287600" cy="1408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3" name="Google Shape;255;p34">
            <a:extLst>
              <a:ext uri="{FF2B5EF4-FFF2-40B4-BE49-F238E27FC236}">
                <a16:creationId xmlns:a16="http://schemas.microsoft.com/office/drawing/2014/main" id="{007EA731-3516-EE49-210E-3A420BC6D4A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alphaModFix/>
          </a:blip>
          <a:srcRect l="9910" r="11243" b="13778"/>
          <a:stretch/>
        </p:blipFill>
        <p:spPr>
          <a:xfrm>
            <a:off x="5746200" y="2233806"/>
            <a:ext cx="1287600" cy="1408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4" name="Google Shape;256;p34">
            <a:extLst>
              <a:ext uri="{FF2B5EF4-FFF2-40B4-BE49-F238E27FC236}">
                <a16:creationId xmlns:a16="http://schemas.microsoft.com/office/drawing/2014/main" id="{7F34EC4C-DB46-983A-C7DE-252110527D0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>
            <a:alphaModFix/>
          </a:blip>
          <a:srcRect l="24052" r="14336" b="32628"/>
          <a:stretch/>
        </p:blipFill>
        <p:spPr>
          <a:xfrm>
            <a:off x="7329200" y="2233806"/>
            <a:ext cx="1287600" cy="1408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5" name="Google Shape;258;p34">
            <a:extLst>
              <a:ext uri="{FF2B5EF4-FFF2-40B4-BE49-F238E27FC236}">
                <a16:creationId xmlns:a16="http://schemas.microsoft.com/office/drawing/2014/main" id="{28C70FF6-066F-DA0F-756E-BA44F418376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>
            <a:alphaModFix/>
          </a:blip>
          <a:srcRect l="4279" r="4270"/>
          <a:stretch/>
        </p:blipFill>
        <p:spPr>
          <a:xfrm>
            <a:off x="8912200" y="2232944"/>
            <a:ext cx="1287600" cy="1408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6" name="Google Shape;259;p34">
            <a:extLst>
              <a:ext uri="{FF2B5EF4-FFF2-40B4-BE49-F238E27FC236}">
                <a16:creationId xmlns:a16="http://schemas.microsoft.com/office/drawing/2014/main" id="{E61FB7A2-235E-648C-FBFF-2340354D3B0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8">
            <a:alphaModFix/>
          </a:blip>
          <a:srcRect l="2543" t="14000" r="2552" b="9200"/>
          <a:stretch/>
        </p:blipFill>
        <p:spPr>
          <a:xfrm>
            <a:off x="10495200" y="2233806"/>
            <a:ext cx="1287600" cy="1408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20" name="Google Shape;257;p34" title="deborah_ta_proj3.jpg">
            <a:extLst>
              <a:ext uri="{FF2B5EF4-FFF2-40B4-BE49-F238E27FC236}">
                <a16:creationId xmlns:a16="http://schemas.microsoft.com/office/drawing/2014/main" id="{1337377D-85B5-8D29-C9B0-F0024361535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54107" y="2233806"/>
            <a:ext cx="1422400" cy="1422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1" name="Google Shape;252;p34">
            <a:extLst>
              <a:ext uri="{FF2B5EF4-FFF2-40B4-BE49-F238E27FC236}">
                <a16:creationId xmlns:a16="http://schemas.microsoft.com/office/drawing/2014/main" id="{35F8DA4E-D0D2-6646-7562-02FF0D0A9ADF}"/>
              </a:ext>
            </a:extLst>
          </p:cNvPr>
          <p:cNvSpPr/>
          <p:nvPr/>
        </p:nvSpPr>
        <p:spPr>
          <a:xfrm>
            <a:off x="759507" y="4698000"/>
            <a:ext cx="1211600" cy="459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3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1200" dirty="0">
                <a:solidFill>
                  <a:schemeClr val="accent3">
                    <a:lumMod val="7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Teaching</a:t>
            </a:r>
            <a:br>
              <a:rPr lang="en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1200" dirty="0">
                <a:solidFill>
                  <a:schemeClr val="accent3">
                    <a:lumMod val="7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Assistant</a:t>
            </a:r>
            <a:endParaRPr sz="1200" dirty="0">
              <a:solidFill>
                <a:schemeClr val="accent3">
                  <a:lumMod val="75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" name="Google Shape;245;p34">
            <a:extLst>
              <a:ext uri="{FF2B5EF4-FFF2-40B4-BE49-F238E27FC236}">
                <a16:creationId xmlns:a16="http://schemas.microsoft.com/office/drawing/2014/main" id="{61D17A7E-08D6-7E93-133B-664443F6B284}"/>
              </a:ext>
            </a:extLst>
          </p:cNvPr>
          <p:cNvSpPr txBox="1">
            <a:spLocks/>
          </p:cNvSpPr>
          <p:nvPr/>
        </p:nvSpPr>
        <p:spPr>
          <a:xfrm>
            <a:off x="867565" y="3762526"/>
            <a:ext cx="1287600" cy="666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/>
              <a:t>Deborah</a:t>
            </a:r>
            <a:br>
              <a:rPr lang="en-US" sz="1333" dirty="0"/>
            </a:br>
            <a:r>
              <a:rPr lang="en-US" sz="1333" dirty="0"/>
              <a:t>Aina</a:t>
            </a:r>
          </a:p>
          <a:p>
            <a:endParaRPr lang="en-US" dirty="0"/>
          </a:p>
        </p:txBody>
      </p:sp>
      <p:pic>
        <p:nvPicPr>
          <p:cNvPr id="4" name="Google Shape;283;p36">
            <a:extLst>
              <a:ext uri="{FF2B5EF4-FFF2-40B4-BE49-F238E27FC236}">
                <a16:creationId xmlns:a16="http://schemas.microsoft.com/office/drawing/2014/main" id="{0A8ED926-76C5-185A-FF50-98A845508ACE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rcRect l="9708" r="76542" b="39555"/>
          <a:stretch/>
        </p:blipFill>
        <p:spPr>
          <a:xfrm rot="20141715">
            <a:off x="11150663" y="5870493"/>
            <a:ext cx="973846" cy="9581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12221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  <p:pic>
        <p:nvPicPr>
          <p:cNvPr id="271" name="Google Shape;271;p35" title="ChatGPT Image Apr 7, 2025, 07_49_52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2333" y="2488037"/>
            <a:ext cx="6920935" cy="38065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72" name="Google Shape;272;p35"/>
          <p:cNvSpPr/>
          <p:nvPr/>
        </p:nvSpPr>
        <p:spPr>
          <a:xfrm>
            <a:off x="1205933" y="1062519"/>
            <a:ext cx="2432800" cy="1343600"/>
          </a:xfrm>
          <a:prstGeom prst="wedgeEllipseCallout">
            <a:avLst>
              <a:gd name="adj1" fmla="val 27155"/>
              <a:gd name="adj2" fmla="val 102906"/>
            </a:avLst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467" dirty="0">
                <a:latin typeface="DM Sans"/>
                <a:ea typeface="DM Sans"/>
                <a:cs typeface="DM Sans"/>
                <a:sym typeface="DM Sans"/>
              </a:rPr>
              <a:t>I just need a small blender that’s less than $20!</a:t>
            </a:r>
            <a:endParaRPr sz="1467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3" name="Google Shape;273;p35"/>
          <p:cNvSpPr/>
          <p:nvPr/>
        </p:nvSpPr>
        <p:spPr>
          <a:xfrm>
            <a:off x="3764567" y="927368"/>
            <a:ext cx="2044800" cy="1426400"/>
          </a:xfrm>
          <a:prstGeom prst="wedgeEllipseCallout">
            <a:avLst>
              <a:gd name="adj1" fmla="val 16667"/>
              <a:gd name="adj2" fmla="val 87332"/>
            </a:avLst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467">
                <a:latin typeface="DM Sans"/>
                <a:ea typeface="DM Sans"/>
                <a:cs typeface="DM Sans"/>
                <a:sym typeface="DM Sans"/>
              </a:rPr>
              <a:t>Reading all these reviews is giving me a migraine!</a:t>
            </a:r>
            <a:endParaRPr sz="1467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4" name="Google Shape;274;p35"/>
          <p:cNvSpPr/>
          <p:nvPr/>
        </p:nvSpPr>
        <p:spPr>
          <a:xfrm>
            <a:off x="8630266" y="931735"/>
            <a:ext cx="2116391" cy="1564000"/>
          </a:xfrm>
          <a:prstGeom prst="wedgeEllipseCallout">
            <a:avLst>
              <a:gd name="adj1" fmla="val -58723"/>
              <a:gd name="adj2" fmla="val 83016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467" dirty="0">
                <a:latin typeface="DM Sans"/>
                <a:ea typeface="DM Sans"/>
                <a:cs typeface="DM Sans"/>
                <a:sym typeface="DM Sans"/>
              </a:rPr>
              <a:t>Just give me the highest rated product!</a:t>
            </a:r>
            <a:endParaRPr sz="1467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5" name="Google Shape;275;p35"/>
          <p:cNvSpPr/>
          <p:nvPr/>
        </p:nvSpPr>
        <p:spPr>
          <a:xfrm>
            <a:off x="6096000" y="927368"/>
            <a:ext cx="2198800" cy="1183200"/>
          </a:xfrm>
          <a:prstGeom prst="wedgeEllipseCallout">
            <a:avLst>
              <a:gd name="adj1" fmla="val -13135"/>
              <a:gd name="adj2" fmla="val 150477"/>
            </a:avLst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467">
                <a:latin typeface="DM Sans"/>
                <a:ea typeface="DM Sans"/>
                <a:cs typeface="DM Sans"/>
                <a:sym typeface="DM Sans"/>
              </a:rPr>
              <a:t>I couldn’t find a spaceship popcorn maker!</a:t>
            </a:r>
            <a:endParaRPr sz="1467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6" name="Google Shape;276;p35"/>
          <p:cNvSpPr txBox="1"/>
          <p:nvPr/>
        </p:nvSpPr>
        <p:spPr>
          <a:xfrm>
            <a:off x="9567536" y="2936066"/>
            <a:ext cx="2460675" cy="28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389457">
              <a:buClr>
                <a:schemeClr val="accent3"/>
              </a:buClr>
              <a:buSzPts val="1000"/>
              <a:buFont typeface="DM Sans"/>
              <a:buChar char="●"/>
            </a:pPr>
            <a:r>
              <a:rPr lang="en" sz="1600" dirty="0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rPr>
              <a:t>Takes time to sort through products</a:t>
            </a:r>
            <a:br>
              <a:rPr lang="en" sz="1600" dirty="0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1600" dirty="0">
              <a:solidFill>
                <a:schemeClr val="accent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09585" indent="-389457">
              <a:buClr>
                <a:schemeClr val="accent3"/>
              </a:buClr>
              <a:buSzPts val="1000"/>
              <a:buFont typeface="DM Sans"/>
              <a:buChar char="●"/>
            </a:pPr>
            <a:r>
              <a:rPr lang="en" sz="1600" dirty="0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rPr>
              <a:t>Reading all reviews is maddening</a:t>
            </a:r>
            <a:br>
              <a:rPr lang="en" sz="1600" dirty="0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1600" dirty="0">
              <a:solidFill>
                <a:schemeClr val="accent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09585" indent="-389457">
              <a:buClr>
                <a:schemeClr val="accent3"/>
              </a:buClr>
              <a:buSzPts val="1000"/>
              <a:buFont typeface="DM Sans"/>
              <a:buChar char="●"/>
            </a:pPr>
            <a:r>
              <a:rPr lang="en" sz="1600" dirty="0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rPr>
              <a:t>Can’t always tell if what you want is available</a:t>
            </a:r>
            <a:endParaRPr sz="1600" dirty="0">
              <a:solidFill>
                <a:schemeClr val="accent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2B6D16-0722-B2A4-E7C1-A05DE86ABDAB}"/>
              </a:ext>
            </a:extLst>
          </p:cNvPr>
          <p:cNvSpPr txBox="1">
            <a:spLocks/>
          </p:cNvSpPr>
          <p:nvPr/>
        </p:nvSpPr>
        <p:spPr>
          <a:xfrm>
            <a:off x="225543" y="168249"/>
            <a:ext cx="10152530" cy="666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 baseline="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sz="3200" dirty="0">
                <a:solidFill>
                  <a:schemeClr val="accent3">
                    <a:lumMod val="75000"/>
                  </a:schemeClr>
                </a:solidFill>
              </a:rPr>
              <a:t>WHAT IS THE PROBLEM WITH AMAZON?</a:t>
            </a:r>
          </a:p>
        </p:txBody>
      </p:sp>
      <p:pic>
        <p:nvPicPr>
          <p:cNvPr id="4" name="Google Shape;283;p36">
            <a:extLst>
              <a:ext uri="{FF2B5EF4-FFF2-40B4-BE49-F238E27FC236}">
                <a16:creationId xmlns:a16="http://schemas.microsoft.com/office/drawing/2014/main" id="{898C5A44-1786-43A9-C8D2-6AA3AE9010E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rcRect l="9708" r="76542" b="39555"/>
          <a:stretch/>
        </p:blipFill>
        <p:spPr>
          <a:xfrm rot="21045551">
            <a:off x="11177931" y="35717"/>
            <a:ext cx="925934" cy="84987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0903-003B-273E-3584-5312F76C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 anchor="b">
            <a:normAutofit/>
          </a:bodyPr>
          <a:lstStyle/>
          <a:p>
            <a:r>
              <a:rPr lang="en-US" dirty="0"/>
              <a:t>THE SOLUTION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347AE7-D6A2-42FB-3D58-6297742F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25" name="Google Shape;283;p36">
            <a:extLst>
              <a:ext uri="{FF2B5EF4-FFF2-40B4-BE49-F238E27FC236}">
                <a16:creationId xmlns:a16="http://schemas.microsoft.com/office/drawing/2014/main" id="{B5AA6855-D4B7-2B64-B2BA-EE168C3E530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222125">
            <a:off x="1883444" y="2700046"/>
            <a:ext cx="7827800" cy="25874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292100">
              <a:schemeClr val="accent3">
                <a:satMod val="175000"/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62637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F2965-0BB1-27C9-5B99-BFFE99625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B8267-2B1E-8EBC-13B0-B13CB94FE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8" y="113097"/>
            <a:ext cx="9505763" cy="1656304"/>
          </a:xfrm>
        </p:spPr>
        <p:txBody>
          <a:bodyPr/>
          <a:lstStyle/>
          <a:p>
            <a:r>
              <a:rPr lang="en-US" sz="3000" dirty="0" err="1"/>
              <a:t>ZonBot</a:t>
            </a:r>
            <a:r>
              <a:rPr lang="en-US" sz="3000" dirty="0"/>
              <a:t>: AI your amazon cart &amp;       Needs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09AC0-660E-4A0D-A8BD-91A6E05D18BA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305669" y="2470150"/>
            <a:ext cx="7695706" cy="3676649"/>
          </a:xfrm>
        </p:spPr>
        <p:txBody>
          <a:bodyPr/>
          <a:lstStyle/>
          <a:p>
            <a:r>
              <a:rPr lang="en-US" sz="2000" dirty="0"/>
              <a:t>Provides top recommended products &amp; review summaries</a:t>
            </a:r>
          </a:p>
          <a:p>
            <a:r>
              <a:rPr lang="en-US" sz="2000" dirty="0"/>
              <a:t>Gives highest or lowest price of desired products</a:t>
            </a:r>
          </a:p>
          <a:p>
            <a:r>
              <a:rPr lang="en-US" sz="2000" dirty="0"/>
              <a:t> Enables you to select products in favorite color</a:t>
            </a:r>
          </a:p>
          <a:p>
            <a:r>
              <a:rPr lang="en-US" sz="2000" dirty="0"/>
              <a:t>Saves you time and $$$ by sorting reviews and products for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DE4901-B622-0589-64FE-7D8CCB9E1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Google Shape;283;p36">
            <a:extLst>
              <a:ext uri="{FF2B5EF4-FFF2-40B4-BE49-F238E27FC236}">
                <a16:creationId xmlns:a16="http://schemas.microsoft.com/office/drawing/2014/main" id="{23829CA3-304F-F57F-DF8A-79FF32437CE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rcRect l="21977" r="64248"/>
          <a:stretch/>
        </p:blipFill>
        <p:spPr>
          <a:xfrm>
            <a:off x="11208773" y="4240876"/>
            <a:ext cx="1072383" cy="26171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Heart 5">
            <a:extLst>
              <a:ext uri="{FF2B5EF4-FFF2-40B4-BE49-F238E27FC236}">
                <a16:creationId xmlns:a16="http://schemas.microsoft.com/office/drawing/2014/main" id="{828D6C37-5321-EC50-700C-C610F330AAEF}"/>
              </a:ext>
            </a:extLst>
          </p:cNvPr>
          <p:cNvSpPr/>
          <p:nvPr/>
        </p:nvSpPr>
        <p:spPr>
          <a:xfrm>
            <a:off x="10119281" y="1317522"/>
            <a:ext cx="361910" cy="332032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727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692FC88-DAD7-F5AD-7831-DE5432210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FD6A3FE-1BF6-4C1A-0553-EBD497A6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/>
          <a:p>
            <a:r>
              <a:rPr lang="en-US" dirty="0"/>
              <a:t>Let’s see it in action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15774B0-D971-67D7-27EB-FDB82B3A5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2448" y="3962135"/>
            <a:ext cx="6327105" cy="2653771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2" name="Google Shape;283;p36">
            <a:extLst>
              <a:ext uri="{FF2B5EF4-FFF2-40B4-BE49-F238E27FC236}">
                <a16:creationId xmlns:a16="http://schemas.microsoft.com/office/drawing/2014/main" id="{77C0827B-3481-5A23-2239-788891CF8D6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rcRect l="9708" r="64248" b="31263"/>
          <a:stretch/>
        </p:blipFill>
        <p:spPr>
          <a:xfrm rot="643154">
            <a:off x="5367890" y="845994"/>
            <a:ext cx="1661650" cy="136668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30733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29A4-AAFD-04EE-0732-0671E83D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219567"/>
            <a:ext cx="10515601" cy="1327464"/>
          </a:xfrm>
        </p:spPr>
        <p:txBody>
          <a:bodyPr anchor="b">
            <a:normAutofit/>
          </a:bodyPr>
          <a:lstStyle/>
          <a:p>
            <a:r>
              <a:rPr lang="en-US" dirty="0"/>
              <a:t>how </a:t>
            </a:r>
            <a:r>
              <a:rPr lang="en-US" dirty="0" err="1"/>
              <a:t>zonbot</a:t>
            </a:r>
            <a:r>
              <a:rPr lang="en-US" dirty="0"/>
              <a:t> came to be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74F1A-D233-C240-B22D-F82C6161FAC1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9140971" y="2405507"/>
            <a:ext cx="2856865" cy="342741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Enabled:</a:t>
            </a:r>
          </a:p>
          <a:p>
            <a:pPr marL="285750" indent="-285750">
              <a:lnSpc>
                <a:spcPct val="110000"/>
              </a:lnSpc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Real-time interactions</a:t>
            </a:r>
          </a:p>
          <a:p>
            <a:pPr marL="285750" indent="-285750">
              <a:lnSpc>
                <a:spcPct val="110000"/>
              </a:lnSpc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Dual model logic</a:t>
            </a:r>
          </a:p>
          <a:p>
            <a:pPr marL="285750" indent="-285750">
              <a:lnSpc>
                <a:spcPct val="110000"/>
              </a:lnSpc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Embeddings + FAISS</a:t>
            </a:r>
          </a:p>
          <a:p>
            <a:pPr marL="285750" indent="-285750">
              <a:lnSpc>
                <a:spcPct val="110000"/>
              </a:lnSpc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Dynamic Model Routing</a:t>
            </a:r>
          </a:p>
          <a:p>
            <a:pPr marL="285750" indent="-285750">
              <a:lnSpc>
                <a:spcPct val="110000"/>
              </a:lnSpc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Combined speed &amp; depth</a:t>
            </a:r>
          </a:p>
          <a:p>
            <a:pPr marL="285750" indent="-285750">
              <a:lnSpc>
                <a:spcPct val="110000"/>
              </a:lnSpc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Use of real-world data</a:t>
            </a:r>
          </a:p>
          <a:p>
            <a:pPr marL="285750" indent="-285750">
              <a:lnSpc>
                <a:spcPct val="110000"/>
              </a:lnSpc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Modular &amp; expandable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23533-91C6-420C-B7D7-4977ACF73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36CFC6C-5A80-E2BC-F7C9-5E31B2E97366}"/>
              </a:ext>
            </a:extLst>
          </p:cNvPr>
          <p:cNvGraphicFramePr>
            <a:graphicFrameLocks noGrp="1"/>
          </p:cNvGraphicFramePr>
          <p:nvPr>
            <p:ph sz="quarter" idx="36"/>
            <p:extLst>
              <p:ext uri="{D42A27DB-BD31-4B8C-83A1-F6EECF244321}">
                <p14:modId xmlns:p14="http://schemas.microsoft.com/office/powerpoint/2010/main" val="883967578"/>
              </p:ext>
            </p:extLst>
          </p:nvPr>
        </p:nvGraphicFramePr>
        <p:xfrm>
          <a:off x="656053" y="2106523"/>
          <a:ext cx="7848850" cy="4119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Google Shape;283;p36">
            <a:extLst>
              <a:ext uri="{FF2B5EF4-FFF2-40B4-BE49-F238E27FC236}">
                <a16:creationId xmlns:a16="http://schemas.microsoft.com/office/drawing/2014/main" id="{5434E6F2-E8FC-8EBC-9B1E-373CFF9F2E02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rcRect l="9708" r="76542" b="39555"/>
          <a:stretch/>
        </p:blipFill>
        <p:spPr>
          <a:xfrm rot="21045551">
            <a:off x="62229" y="68831"/>
            <a:ext cx="925934" cy="84987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96C2DD-A7B5-5B99-1451-668CE8940682}"/>
              </a:ext>
            </a:extLst>
          </p:cNvPr>
          <p:cNvSpPr txBox="1"/>
          <p:nvPr/>
        </p:nvSpPr>
        <p:spPr>
          <a:xfrm>
            <a:off x="1050394" y="6245613"/>
            <a:ext cx="7303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Also used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PyTorch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Streamlit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, RAG &amp; Vector Data Stores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BFC811-1E18-D5F1-32C9-5C37ACDD2D42}"/>
              </a:ext>
            </a:extLst>
          </p:cNvPr>
          <p:cNvSpPr txBox="1"/>
          <p:nvPr/>
        </p:nvSpPr>
        <p:spPr>
          <a:xfrm>
            <a:off x="733562" y="1511857"/>
            <a:ext cx="871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Developed &amp; trained a recommendation engine using 3 Transformers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601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D8C9C-932D-80A0-416E-D5EC95123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283;p36">
            <a:extLst>
              <a:ext uri="{FF2B5EF4-FFF2-40B4-BE49-F238E27FC236}">
                <a16:creationId xmlns:a16="http://schemas.microsoft.com/office/drawing/2014/main" id="{E779F26B-A246-2984-BC65-92BDED58BE8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rcRect l="21977" r="64248"/>
          <a:stretch/>
        </p:blipFill>
        <p:spPr>
          <a:xfrm>
            <a:off x="7727740" y="571918"/>
            <a:ext cx="1072383" cy="261712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6833E4E-B227-3D9D-1155-0F9651A4F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81474FD-20B4-4867-1876-17F482E16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640408" y="1898296"/>
            <a:ext cx="4370441" cy="573850"/>
          </a:xfrm>
        </p:spPr>
        <p:txBody>
          <a:bodyPr anchor="b">
            <a:normAutofit/>
          </a:bodyPr>
          <a:lstStyle/>
          <a:p>
            <a:r>
              <a:rPr lang="en-US" dirty="0" err="1"/>
              <a:t>Zonbot</a:t>
            </a:r>
            <a:r>
              <a:rPr lang="en-US" dirty="0"/>
              <a:t> flow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6CA54EA-56D7-DF6A-91F9-BCFFBE7A2B50}"/>
              </a:ext>
            </a:extLst>
          </p:cNvPr>
          <p:cNvSpPr/>
          <p:nvPr/>
        </p:nvSpPr>
        <p:spPr>
          <a:xfrm>
            <a:off x="4979795" y="141034"/>
            <a:ext cx="1897495" cy="423947"/>
          </a:xfrm>
          <a:prstGeom prst="roundRect">
            <a:avLst/>
          </a:prstGeom>
          <a:gradFill>
            <a:gsLst>
              <a:gs pos="0">
                <a:srgbClr val="FC5AFC"/>
              </a:gs>
              <a:gs pos="42000">
                <a:srgbClr val="8717F2"/>
              </a:gs>
              <a:gs pos="100000">
                <a:srgbClr val="0070C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Query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328188F-6A14-2E24-3759-21AFC3A87319}"/>
              </a:ext>
            </a:extLst>
          </p:cNvPr>
          <p:cNvSpPr/>
          <p:nvPr/>
        </p:nvSpPr>
        <p:spPr>
          <a:xfrm>
            <a:off x="4784168" y="6141367"/>
            <a:ext cx="2369574" cy="476152"/>
          </a:xfrm>
          <a:prstGeom prst="roundRect">
            <a:avLst/>
          </a:prstGeom>
          <a:gradFill>
            <a:gsLst>
              <a:gs pos="0">
                <a:srgbClr val="FC5AFC"/>
              </a:gs>
              <a:gs pos="78000">
                <a:srgbClr val="8717F2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ZonBot</a:t>
            </a:r>
            <a:r>
              <a:rPr lang="en-US" sz="1400" dirty="0"/>
              <a:t> Final Response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61720E-4827-D10C-5523-5B3053648CA4}"/>
              </a:ext>
            </a:extLst>
          </p:cNvPr>
          <p:cNvCxnSpPr>
            <a:cxnSpLocks/>
          </p:cNvCxnSpPr>
          <p:nvPr/>
        </p:nvCxnSpPr>
        <p:spPr>
          <a:xfrm>
            <a:off x="5928543" y="564981"/>
            <a:ext cx="0" cy="282744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B29DED3-7DB6-91C0-EECE-9859BEAA82AD}"/>
              </a:ext>
            </a:extLst>
          </p:cNvPr>
          <p:cNvCxnSpPr>
            <a:cxnSpLocks/>
          </p:cNvCxnSpPr>
          <p:nvPr/>
        </p:nvCxnSpPr>
        <p:spPr>
          <a:xfrm>
            <a:off x="5932536" y="1404181"/>
            <a:ext cx="0" cy="309609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D16B4FD-459E-FB3B-9F24-3C65AEF50A70}"/>
              </a:ext>
            </a:extLst>
          </p:cNvPr>
          <p:cNvCxnSpPr>
            <a:cxnSpLocks/>
          </p:cNvCxnSpPr>
          <p:nvPr/>
        </p:nvCxnSpPr>
        <p:spPr>
          <a:xfrm flipH="1">
            <a:off x="4813700" y="3384843"/>
            <a:ext cx="373696" cy="444533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D2B3634-AF28-805E-7AC7-5CBD0462A98F}"/>
              </a:ext>
            </a:extLst>
          </p:cNvPr>
          <p:cNvCxnSpPr>
            <a:cxnSpLocks/>
          </p:cNvCxnSpPr>
          <p:nvPr/>
        </p:nvCxnSpPr>
        <p:spPr>
          <a:xfrm>
            <a:off x="6786408" y="3303764"/>
            <a:ext cx="380909" cy="462895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87A5DBF-2BEA-2152-2C93-B271E525BF81}"/>
              </a:ext>
            </a:extLst>
          </p:cNvPr>
          <p:cNvCxnSpPr>
            <a:cxnSpLocks/>
          </p:cNvCxnSpPr>
          <p:nvPr/>
        </p:nvCxnSpPr>
        <p:spPr>
          <a:xfrm>
            <a:off x="4402153" y="4655353"/>
            <a:ext cx="564879" cy="487011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64F68D2-077B-FA1D-79B7-C266AA3D2236}"/>
              </a:ext>
            </a:extLst>
          </p:cNvPr>
          <p:cNvCxnSpPr>
            <a:cxnSpLocks/>
          </p:cNvCxnSpPr>
          <p:nvPr/>
        </p:nvCxnSpPr>
        <p:spPr>
          <a:xfrm flipH="1">
            <a:off x="6843593" y="4660782"/>
            <a:ext cx="647449" cy="476152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4DE9775-A929-B312-3E1F-C64F25FA3F57}"/>
              </a:ext>
            </a:extLst>
          </p:cNvPr>
          <p:cNvCxnSpPr>
            <a:cxnSpLocks/>
          </p:cNvCxnSpPr>
          <p:nvPr/>
        </p:nvCxnSpPr>
        <p:spPr>
          <a:xfrm>
            <a:off x="5975398" y="5716600"/>
            <a:ext cx="0" cy="310252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C4C0122-C13C-377C-8013-8BEE2AE18834}"/>
              </a:ext>
            </a:extLst>
          </p:cNvPr>
          <p:cNvSpPr/>
          <p:nvPr/>
        </p:nvSpPr>
        <p:spPr>
          <a:xfrm>
            <a:off x="4967032" y="931572"/>
            <a:ext cx="1923022" cy="472609"/>
          </a:xfrm>
          <a:prstGeom prst="roundRect">
            <a:avLst/>
          </a:prstGeom>
          <a:gradFill>
            <a:gsLst>
              <a:gs pos="0">
                <a:srgbClr val="FC5AFC"/>
              </a:gs>
              <a:gs pos="42000">
                <a:srgbClr val="8717F2"/>
              </a:gs>
              <a:gs pos="100000">
                <a:srgbClr val="0070C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Text Preprocessing &amp; Embedding </a:t>
            </a:r>
            <a:endParaRPr lang="en-US" sz="1600" dirty="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87356333-B322-C213-ADDF-24E5176A1EA6}"/>
              </a:ext>
            </a:extLst>
          </p:cNvPr>
          <p:cNvSpPr/>
          <p:nvPr/>
        </p:nvSpPr>
        <p:spPr>
          <a:xfrm>
            <a:off x="4967032" y="1797637"/>
            <a:ext cx="1923022" cy="472609"/>
          </a:xfrm>
          <a:prstGeom prst="roundRect">
            <a:avLst/>
          </a:prstGeom>
          <a:gradFill>
            <a:gsLst>
              <a:gs pos="0">
                <a:srgbClr val="FC5AFC"/>
              </a:gs>
              <a:gs pos="42000">
                <a:srgbClr val="8717F2"/>
              </a:gs>
              <a:gs pos="100000">
                <a:srgbClr val="0070C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Vector Data Store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862EAA6-7C2E-90DE-7CEA-58D3315C7984}"/>
              </a:ext>
            </a:extLst>
          </p:cNvPr>
          <p:cNvSpPr/>
          <p:nvPr/>
        </p:nvSpPr>
        <p:spPr>
          <a:xfrm>
            <a:off x="4813700" y="5316648"/>
            <a:ext cx="2369574" cy="476152"/>
          </a:xfrm>
          <a:prstGeom prst="roundRect">
            <a:avLst/>
          </a:prstGeom>
          <a:gradFill>
            <a:gsLst>
              <a:gs pos="36000">
                <a:srgbClr val="8717F2"/>
              </a:gs>
              <a:gs pos="100000">
                <a:srgbClr val="0070C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Answer Selection &amp; Response Formatting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509BBC5-F238-1F75-D860-345A92D46156}"/>
              </a:ext>
            </a:extLst>
          </p:cNvPr>
          <p:cNvSpPr/>
          <p:nvPr/>
        </p:nvSpPr>
        <p:spPr>
          <a:xfrm>
            <a:off x="6539995" y="3881174"/>
            <a:ext cx="2142550" cy="797464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Mistral 8x7B</a:t>
            </a:r>
            <a:br>
              <a:rPr lang="en-US" sz="1400" dirty="0"/>
            </a:br>
            <a:r>
              <a:rPr lang="en-US" sz="1400" dirty="0"/>
              <a:t>(RAG/FAISS</a:t>
            </a:r>
            <a:r>
              <a:rPr lang="en-US" sz="1600" dirty="0"/>
              <a:t>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5A229FD-0534-7871-0AF7-B67D2F8CC286}"/>
              </a:ext>
            </a:extLst>
          </p:cNvPr>
          <p:cNvSpPr/>
          <p:nvPr/>
        </p:nvSpPr>
        <p:spPr>
          <a:xfrm>
            <a:off x="3205942" y="3908054"/>
            <a:ext cx="2142550" cy="797464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Sentence Transformer </a:t>
            </a:r>
            <a:br>
              <a:rPr lang="en-US" sz="1400" dirty="0"/>
            </a:br>
            <a:r>
              <a:rPr lang="en-US" sz="1400" dirty="0"/>
              <a:t>(FAISS)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1A138A-6B21-22B7-A228-A5223564F218}"/>
              </a:ext>
            </a:extLst>
          </p:cNvPr>
          <p:cNvSpPr/>
          <p:nvPr/>
        </p:nvSpPr>
        <p:spPr>
          <a:xfrm>
            <a:off x="4895807" y="2684239"/>
            <a:ext cx="2146296" cy="799409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Top Relevant Reviews</a:t>
            </a:r>
          </a:p>
        </p:txBody>
      </p: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13746CB3-885F-D289-89F9-143BC08F7889}"/>
              </a:ext>
            </a:extLst>
          </p:cNvPr>
          <p:cNvCxnSpPr>
            <a:cxnSpLocks/>
          </p:cNvCxnSpPr>
          <p:nvPr/>
        </p:nvCxnSpPr>
        <p:spPr>
          <a:xfrm>
            <a:off x="5928543" y="2270246"/>
            <a:ext cx="0" cy="309609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99743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05301E-11B3-4B9D-A588-21F3C980937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4137456-21FC-4AE2-8A94-BF06CAF2EB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77B561B-3A65-4A22-9691-EB838E7F9B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{C7C4F2B4-29E8-4E59-8B59-82A5265AE3F5}tf11936837_win32</Template>
  <TotalTime>1130</TotalTime>
  <Words>462</Words>
  <Application>Microsoft Office PowerPoint</Application>
  <PresentationFormat>Widescreen</PresentationFormat>
  <Paragraphs>106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Arial Nova</vt:lpstr>
      <vt:lpstr>Biome</vt:lpstr>
      <vt:lpstr>Calibri</vt:lpstr>
      <vt:lpstr>DM Sans</vt:lpstr>
      <vt:lpstr>Inter</vt:lpstr>
      <vt:lpstr>Custom</vt:lpstr>
      <vt:lpstr>Home &amp; kitchen confident</vt:lpstr>
      <vt:lpstr>Save time &amp; money  shopping for your home &amp; kitchen  on amazon</vt:lpstr>
      <vt:lpstr>MEET TEAM 9</vt:lpstr>
      <vt:lpstr>PowerPoint Presentation</vt:lpstr>
      <vt:lpstr>THE SOLUTION</vt:lpstr>
      <vt:lpstr>ZonBot: AI your amazon cart &amp;       Needs</vt:lpstr>
      <vt:lpstr>Let’s see it in action</vt:lpstr>
      <vt:lpstr>how zonbot came to be</vt:lpstr>
      <vt:lpstr>Zonbot flow</vt:lpstr>
      <vt:lpstr>results</vt:lpstr>
      <vt:lpstr>next steps</vt:lpstr>
      <vt:lpstr>THANK YOU</vt:lpstr>
      <vt:lpstr>appendix</vt:lpstr>
      <vt:lpstr>Appendix – model results</vt:lpstr>
      <vt:lpstr>Appendix – model results</vt:lpstr>
      <vt:lpstr>Appendix – model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Valarie Miller</dc:creator>
  <cp:lastModifiedBy>Valarie Miller</cp:lastModifiedBy>
  <cp:revision>2</cp:revision>
  <dcterms:created xsi:type="dcterms:W3CDTF">2025-04-09T23:44:35Z</dcterms:created>
  <dcterms:modified xsi:type="dcterms:W3CDTF">2025-04-10T22:45:30Z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